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Proxima Nova"/>
      <p:regular r:id="rId40"/>
      <p:bold r:id="rId41"/>
      <p:italic r:id="rId42"/>
      <p:boldItalic r:id="rId43"/>
    </p:embeddedFont>
    <p:embeddedFont>
      <p:font typeface="Roboto Medium"/>
      <p:regular r:id="rId44"/>
      <p:bold r:id="rId45"/>
      <p:italic r:id="rId46"/>
      <p:boldItalic r:id="rId47"/>
    </p:embeddedFont>
    <p:embeddedFont>
      <p:font typeface="Epilogue SemiBold"/>
      <p:regular r:id="rId48"/>
      <p:bold r:id="rId49"/>
      <p:italic r:id="rId50"/>
      <p:boldItalic r:id="rId51"/>
    </p:embeddedFont>
    <p:embeddedFont>
      <p:font typeface="Amatic SC"/>
      <p:regular r:id="rId52"/>
      <p:bold r:id="rId53"/>
    </p:embeddedFont>
    <p:embeddedFont>
      <p:font typeface="Anaheim"/>
      <p:regular r:id="rId54"/>
    </p:embeddedFont>
    <p:embeddedFont>
      <p:font typeface="Manrope"/>
      <p:regular r:id="rId55"/>
      <p:bold r:id="rId56"/>
    </p:embeddedFont>
    <p:embeddedFont>
      <p:font typeface="Bebas Neue"/>
      <p:regular r:id="rId57"/>
    </p:embeddedFont>
    <p:embeddedFont>
      <p:font typeface="Epilogue"/>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2E54F5C-7ACC-44FE-B7E6-B3BA7506A468}">
  <a:tblStyle styleId="{A2E54F5C-7ACC-44FE-B7E6-B3BA7506A46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roximaNova-regular.fntdata"/><Relationship Id="rId42" Type="http://schemas.openxmlformats.org/officeDocument/2006/relationships/font" Target="fonts/ProximaNova-italic.fntdata"/><Relationship Id="rId41" Type="http://schemas.openxmlformats.org/officeDocument/2006/relationships/font" Target="fonts/ProximaNova-bold.fntdata"/><Relationship Id="rId44" Type="http://schemas.openxmlformats.org/officeDocument/2006/relationships/font" Target="fonts/RobotoMedium-regular.fntdata"/><Relationship Id="rId43" Type="http://schemas.openxmlformats.org/officeDocument/2006/relationships/font" Target="fonts/ProximaNova-boldItalic.fntdata"/><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EpilogueSemiBold-regular.fntdata"/><Relationship Id="rId47" Type="http://schemas.openxmlformats.org/officeDocument/2006/relationships/font" Target="fonts/RobotoMedium-boldItalic.fntdata"/><Relationship Id="rId49" Type="http://schemas.openxmlformats.org/officeDocument/2006/relationships/font" Target="fonts/EpilogueSemiBold-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1" Type="http://schemas.openxmlformats.org/officeDocument/2006/relationships/font" Target="fonts/Epilogue-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Epilogue-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EpilogueSemiBold-boldItalic.fntdata"/><Relationship Id="rId50" Type="http://schemas.openxmlformats.org/officeDocument/2006/relationships/font" Target="fonts/EpilogueSemiBold-italic.fntdata"/><Relationship Id="rId53" Type="http://schemas.openxmlformats.org/officeDocument/2006/relationships/font" Target="fonts/AmaticSC-bold.fntdata"/><Relationship Id="rId52" Type="http://schemas.openxmlformats.org/officeDocument/2006/relationships/font" Target="fonts/AmaticSC-regular.fntdata"/><Relationship Id="rId11" Type="http://schemas.openxmlformats.org/officeDocument/2006/relationships/slide" Target="slides/slide5.xml"/><Relationship Id="rId55" Type="http://schemas.openxmlformats.org/officeDocument/2006/relationships/font" Target="fonts/Manrope-regular.fntdata"/><Relationship Id="rId10" Type="http://schemas.openxmlformats.org/officeDocument/2006/relationships/slide" Target="slides/slide4.xml"/><Relationship Id="rId54" Type="http://schemas.openxmlformats.org/officeDocument/2006/relationships/font" Target="fonts/Anaheim-regular.fntdata"/><Relationship Id="rId13" Type="http://schemas.openxmlformats.org/officeDocument/2006/relationships/slide" Target="slides/slide7.xml"/><Relationship Id="rId57" Type="http://schemas.openxmlformats.org/officeDocument/2006/relationships/font" Target="fonts/BebasNeue-regular.fntdata"/><Relationship Id="rId12" Type="http://schemas.openxmlformats.org/officeDocument/2006/relationships/slide" Target="slides/slide6.xml"/><Relationship Id="rId56" Type="http://schemas.openxmlformats.org/officeDocument/2006/relationships/font" Target="fonts/Manrope-bold.fntdata"/><Relationship Id="rId15" Type="http://schemas.openxmlformats.org/officeDocument/2006/relationships/slide" Target="slides/slide9.xml"/><Relationship Id="rId59" Type="http://schemas.openxmlformats.org/officeDocument/2006/relationships/font" Target="fonts/Epilogue-bold.fntdata"/><Relationship Id="rId14" Type="http://schemas.openxmlformats.org/officeDocument/2006/relationships/slide" Target="slides/slide8.xml"/><Relationship Id="rId58" Type="http://schemas.openxmlformats.org/officeDocument/2006/relationships/font" Target="fonts/Epilog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3c8230601d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3c8230601d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917000297b_0_27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917000297b_0_27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917000297b_0_27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917000297b_0_27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917000297b_0_13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2917000297b_0_13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917000297b_0_13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2917000297b_0_13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917000297b_0_13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917000297b_0_13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917000297b_0_13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917000297b_0_13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2917000297b_0_13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2917000297b_0_13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2917000297b_0_14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2917000297b_0_14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5" name="Shape 6655"/>
        <p:cNvGrpSpPr/>
        <p:nvPr/>
      </p:nvGrpSpPr>
      <p:grpSpPr>
        <a:xfrm>
          <a:off x="0" y="0"/>
          <a:ext cx="0" cy="0"/>
          <a:chOff x="0" y="0"/>
          <a:chExt cx="0" cy="0"/>
        </a:xfrm>
      </p:grpSpPr>
      <p:sp>
        <p:nvSpPr>
          <p:cNvPr id="6656" name="Google Shape;6656;g2917000297b_0_20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7" name="Google Shape;6657;g2917000297b_0_20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2" name="Shape 7082"/>
        <p:cNvGrpSpPr/>
        <p:nvPr/>
      </p:nvGrpSpPr>
      <p:grpSpPr>
        <a:xfrm>
          <a:off x="0" y="0"/>
          <a:ext cx="0" cy="0"/>
          <a:chOff x="0" y="0"/>
          <a:chExt cx="0" cy="0"/>
        </a:xfrm>
      </p:grpSpPr>
      <p:sp>
        <p:nvSpPr>
          <p:cNvPr id="7083" name="Google Shape;7083;g2917000297b_0_20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4" name="Google Shape;7084;g2917000297b_0_20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5" name="Shape 7245"/>
        <p:cNvGrpSpPr/>
        <p:nvPr/>
      </p:nvGrpSpPr>
      <p:grpSpPr>
        <a:xfrm>
          <a:off x="0" y="0"/>
          <a:ext cx="0" cy="0"/>
          <a:chOff x="0" y="0"/>
          <a:chExt cx="0" cy="0"/>
        </a:xfrm>
      </p:grpSpPr>
      <p:sp>
        <p:nvSpPr>
          <p:cNvPr id="7246" name="Google Shape;7246;g2917000297b_0_20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7" name="Google Shape;7247;g2917000297b_0_20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7" name="Shape 7647"/>
        <p:cNvGrpSpPr/>
        <p:nvPr/>
      </p:nvGrpSpPr>
      <p:grpSpPr>
        <a:xfrm>
          <a:off x="0" y="0"/>
          <a:ext cx="0" cy="0"/>
          <a:chOff x="0" y="0"/>
          <a:chExt cx="0" cy="0"/>
        </a:xfrm>
      </p:grpSpPr>
      <p:sp>
        <p:nvSpPr>
          <p:cNvPr id="7648" name="Google Shape;7648;g2917000297b_0_2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9" name="Google Shape;7649;g2917000297b_0_2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8" name="Shape 8018"/>
        <p:cNvGrpSpPr/>
        <p:nvPr/>
      </p:nvGrpSpPr>
      <p:grpSpPr>
        <a:xfrm>
          <a:off x="0" y="0"/>
          <a:ext cx="0" cy="0"/>
          <a:chOff x="0" y="0"/>
          <a:chExt cx="0" cy="0"/>
        </a:xfrm>
      </p:grpSpPr>
      <p:sp>
        <p:nvSpPr>
          <p:cNvPr id="8019" name="Google Shape;8019;g2917000297b_0_21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0" name="Google Shape;8020;g2917000297b_0_21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7" name="Shape 8407"/>
        <p:cNvGrpSpPr/>
        <p:nvPr/>
      </p:nvGrpSpPr>
      <p:grpSpPr>
        <a:xfrm>
          <a:off x="0" y="0"/>
          <a:ext cx="0" cy="0"/>
          <a:chOff x="0" y="0"/>
          <a:chExt cx="0" cy="0"/>
        </a:xfrm>
      </p:grpSpPr>
      <p:sp>
        <p:nvSpPr>
          <p:cNvPr id="8408" name="Google Shape;8408;g2917000297b_0_21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9" name="Google Shape;8409;g2917000297b_0_21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8" name="Shape 8838"/>
        <p:cNvGrpSpPr/>
        <p:nvPr/>
      </p:nvGrpSpPr>
      <p:grpSpPr>
        <a:xfrm>
          <a:off x="0" y="0"/>
          <a:ext cx="0" cy="0"/>
          <a:chOff x="0" y="0"/>
          <a:chExt cx="0" cy="0"/>
        </a:xfrm>
      </p:grpSpPr>
      <p:sp>
        <p:nvSpPr>
          <p:cNvPr id="8839" name="Google Shape;8839;g2917000297b_0_22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0" name="Google Shape;8840;g2917000297b_0_22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1" name="Shape 9631"/>
        <p:cNvGrpSpPr/>
        <p:nvPr/>
      </p:nvGrpSpPr>
      <p:grpSpPr>
        <a:xfrm>
          <a:off x="0" y="0"/>
          <a:ext cx="0" cy="0"/>
          <a:chOff x="0" y="0"/>
          <a:chExt cx="0" cy="0"/>
        </a:xfrm>
      </p:grpSpPr>
      <p:sp>
        <p:nvSpPr>
          <p:cNvPr id="9632" name="Google Shape;9632;g2917000297b_0_22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3" name="Google Shape;9633;g2917000297b_0_22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3c823060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3c823060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2" name="Shape 10372"/>
        <p:cNvGrpSpPr/>
        <p:nvPr/>
      </p:nvGrpSpPr>
      <p:grpSpPr>
        <a:xfrm>
          <a:off x="0" y="0"/>
          <a:ext cx="0" cy="0"/>
          <a:chOff x="0" y="0"/>
          <a:chExt cx="0" cy="0"/>
        </a:xfrm>
      </p:grpSpPr>
      <p:sp>
        <p:nvSpPr>
          <p:cNvPr id="10373" name="Google Shape;10373;g2917000297b_0_23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4" name="Google Shape;10374;g2917000297b_0_23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5" name="Shape 11065"/>
        <p:cNvGrpSpPr/>
        <p:nvPr/>
      </p:nvGrpSpPr>
      <p:grpSpPr>
        <a:xfrm>
          <a:off x="0" y="0"/>
          <a:ext cx="0" cy="0"/>
          <a:chOff x="0" y="0"/>
          <a:chExt cx="0" cy="0"/>
        </a:xfrm>
      </p:grpSpPr>
      <p:sp>
        <p:nvSpPr>
          <p:cNvPr id="11066" name="Google Shape;11066;g2917000297b_0_24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7" name="Google Shape;11067;g2917000297b_0_24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7" name="Shape 11367"/>
        <p:cNvGrpSpPr/>
        <p:nvPr/>
      </p:nvGrpSpPr>
      <p:grpSpPr>
        <a:xfrm>
          <a:off x="0" y="0"/>
          <a:ext cx="0" cy="0"/>
          <a:chOff x="0" y="0"/>
          <a:chExt cx="0" cy="0"/>
        </a:xfrm>
      </p:grpSpPr>
      <p:sp>
        <p:nvSpPr>
          <p:cNvPr id="11368" name="Google Shape;11368;g2917000297b_0_24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9" name="Google Shape;11369;g2917000297b_0_24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7" name="Shape 12007"/>
        <p:cNvGrpSpPr/>
        <p:nvPr/>
      </p:nvGrpSpPr>
      <p:grpSpPr>
        <a:xfrm>
          <a:off x="0" y="0"/>
          <a:ext cx="0" cy="0"/>
          <a:chOff x="0" y="0"/>
          <a:chExt cx="0" cy="0"/>
        </a:xfrm>
      </p:grpSpPr>
      <p:sp>
        <p:nvSpPr>
          <p:cNvPr id="12008" name="Google Shape;12008;g2917000297b_0_27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9" name="Google Shape;12009;g2917000297b_0_27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3c8230601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3c8230601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34150" y="246900"/>
            <a:ext cx="8675700" cy="4649700"/>
            <a:chOff x="234150" y="246900"/>
            <a:chExt cx="8675700" cy="4649700"/>
          </a:xfrm>
        </p:grpSpPr>
        <p:sp>
          <p:nvSpPr>
            <p:cNvPr id="10" name="Google Shape;10;p2"/>
            <p:cNvSpPr/>
            <p:nvPr/>
          </p:nvSpPr>
          <p:spPr>
            <a:xfrm>
              <a:off x="234150" y="246900"/>
              <a:ext cx="57504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1" name="Google Shape;11;p2"/>
            <p:cNvSpPr/>
            <p:nvPr/>
          </p:nvSpPr>
          <p:spPr>
            <a:xfrm>
              <a:off x="6229350" y="246900"/>
              <a:ext cx="2680500" cy="4649700"/>
            </a:xfrm>
            <a:prstGeom prst="roundRect">
              <a:avLst>
                <a:gd fmla="val 13541"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grpSp>
      <p:sp>
        <p:nvSpPr>
          <p:cNvPr id="12" name="Google Shape;12;p2"/>
          <p:cNvSpPr txBox="1"/>
          <p:nvPr>
            <p:ph type="ctrTitle"/>
          </p:nvPr>
        </p:nvSpPr>
        <p:spPr>
          <a:xfrm>
            <a:off x="718261" y="920217"/>
            <a:ext cx="4807800" cy="19281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4000"/>
              <a:buNone/>
              <a:defRPr sz="4000"/>
            </a:lvl1pPr>
            <a:lvl2pPr lvl="1" algn="ctr">
              <a:spcBef>
                <a:spcPts val="0"/>
              </a:spcBef>
              <a:spcAft>
                <a:spcPts val="0"/>
              </a:spcAft>
              <a:buClr>
                <a:srgbClr val="191919"/>
              </a:buClr>
              <a:buSzPts val="4000"/>
              <a:buNone/>
              <a:defRPr sz="4000">
                <a:solidFill>
                  <a:srgbClr val="191919"/>
                </a:solidFill>
              </a:defRPr>
            </a:lvl2pPr>
            <a:lvl3pPr lvl="2" algn="ctr">
              <a:spcBef>
                <a:spcPts val="0"/>
              </a:spcBef>
              <a:spcAft>
                <a:spcPts val="0"/>
              </a:spcAft>
              <a:buClr>
                <a:srgbClr val="191919"/>
              </a:buClr>
              <a:buSzPts val="4000"/>
              <a:buNone/>
              <a:defRPr sz="4000">
                <a:solidFill>
                  <a:srgbClr val="191919"/>
                </a:solidFill>
              </a:defRPr>
            </a:lvl3pPr>
            <a:lvl4pPr lvl="3" algn="ctr">
              <a:spcBef>
                <a:spcPts val="0"/>
              </a:spcBef>
              <a:spcAft>
                <a:spcPts val="0"/>
              </a:spcAft>
              <a:buClr>
                <a:srgbClr val="191919"/>
              </a:buClr>
              <a:buSzPts val="4000"/>
              <a:buNone/>
              <a:defRPr sz="4000">
                <a:solidFill>
                  <a:srgbClr val="191919"/>
                </a:solidFill>
              </a:defRPr>
            </a:lvl4pPr>
            <a:lvl5pPr lvl="4" algn="ctr">
              <a:spcBef>
                <a:spcPts val="0"/>
              </a:spcBef>
              <a:spcAft>
                <a:spcPts val="0"/>
              </a:spcAft>
              <a:buClr>
                <a:srgbClr val="191919"/>
              </a:buClr>
              <a:buSzPts val="4000"/>
              <a:buNone/>
              <a:defRPr sz="4000">
                <a:solidFill>
                  <a:srgbClr val="191919"/>
                </a:solidFill>
              </a:defRPr>
            </a:lvl5pPr>
            <a:lvl6pPr lvl="5" algn="ctr">
              <a:spcBef>
                <a:spcPts val="0"/>
              </a:spcBef>
              <a:spcAft>
                <a:spcPts val="0"/>
              </a:spcAft>
              <a:buClr>
                <a:srgbClr val="191919"/>
              </a:buClr>
              <a:buSzPts val="4000"/>
              <a:buNone/>
              <a:defRPr sz="4000">
                <a:solidFill>
                  <a:srgbClr val="191919"/>
                </a:solidFill>
              </a:defRPr>
            </a:lvl6pPr>
            <a:lvl7pPr lvl="6" algn="ctr">
              <a:spcBef>
                <a:spcPts val="0"/>
              </a:spcBef>
              <a:spcAft>
                <a:spcPts val="0"/>
              </a:spcAft>
              <a:buClr>
                <a:srgbClr val="191919"/>
              </a:buClr>
              <a:buSzPts val="4000"/>
              <a:buNone/>
              <a:defRPr sz="4000">
                <a:solidFill>
                  <a:srgbClr val="191919"/>
                </a:solidFill>
              </a:defRPr>
            </a:lvl7pPr>
            <a:lvl8pPr lvl="7" algn="ctr">
              <a:spcBef>
                <a:spcPts val="0"/>
              </a:spcBef>
              <a:spcAft>
                <a:spcPts val="0"/>
              </a:spcAft>
              <a:buClr>
                <a:srgbClr val="191919"/>
              </a:buClr>
              <a:buSzPts val="4000"/>
              <a:buNone/>
              <a:defRPr sz="4000">
                <a:solidFill>
                  <a:srgbClr val="191919"/>
                </a:solidFill>
              </a:defRPr>
            </a:lvl8pPr>
            <a:lvl9pPr lvl="8" algn="ctr">
              <a:spcBef>
                <a:spcPts val="0"/>
              </a:spcBef>
              <a:spcAft>
                <a:spcPts val="0"/>
              </a:spcAft>
              <a:buClr>
                <a:srgbClr val="191919"/>
              </a:buClr>
              <a:buSzPts val="4000"/>
              <a:buNone/>
              <a:defRPr sz="4000">
                <a:solidFill>
                  <a:srgbClr val="191919"/>
                </a:solidFill>
              </a:defRPr>
            </a:lvl9pPr>
          </a:lstStyle>
          <a:p/>
        </p:txBody>
      </p:sp>
      <p:sp>
        <p:nvSpPr>
          <p:cNvPr id="13" name="Google Shape;13;p2"/>
          <p:cNvSpPr txBox="1"/>
          <p:nvPr>
            <p:ph idx="1" type="subTitle"/>
          </p:nvPr>
        </p:nvSpPr>
        <p:spPr>
          <a:xfrm>
            <a:off x="718250" y="3235450"/>
            <a:ext cx="2887800" cy="750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4" name="Shape 64"/>
        <p:cNvGrpSpPr/>
        <p:nvPr/>
      </p:nvGrpSpPr>
      <p:grpSpPr>
        <a:xfrm>
          <a:off x="0" y="0"/>
          <a:ext cx="0" cy="0"/>
          <a:chOff x="0" y="0"/>
          <a:chExt cx="0" cy="0"/>
        </a:xfrm>
      </p:grpSpPr>
      <p:sp>
        <p:nvSpPr>
          <p:cNvPr id="65" name="Google Shape;65;p11"/>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66" name="Google Shape;66;p11"/>
          <p:cNvSpPr txBox="1"/>
          <p:nvPr>
            <p:ph hasCustomPrompt="1" type="title"/>
          </p:nvPr>
        </p:nvSpPr>
        <p:spPr>
          <a:xfrm>
            <a:off x="1284000" y="1811625"/>
            <a:ext cx="6576000" cy="1023000"/>
          </a:xfrm>
          <a:prstGeom prst="rect">
            <a:avLst/>
          </a:prstGeom>
        </p:spPr>
        <p:txBody>
          <a:bodyPr anchorCtr="0" anchor="b" bIns="91425" lIns="91425" spcFirstLastPara="1" rIns="91425" wrap="square" tIns="91425">
            <a:noAutofit/>
          </a:bodyPr>
          <a:lstStyle>
            <a:lvl1pPr lvl="0" algn="ctr">
              <a:spcBef>
                <a:spcPts val="0"/>
              </a:spcBef>
              <a:spcAft>
                <a:spcPts val="0"/>
              </a:spcAft>
              <a:buSzPts val="5000"/>
              <a:buNone/>
              <a:defRPr sz="5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7" name="Google Shape;67;p11"/>
          <p:cNvSpPr txBox="1"/>
          <p:nvPr>
            <p:ph idx="1" type="subTitle"/>
          </p:nvPr>
        </p:nvSpPr>
        <p:spPr>
          <a:xfrm>
            <a:off x="1284000" y="283477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1600"/>
              </a:spcBef>
              <a:spcAft>
                <a:spcPts val="0"/>
              </a:spcAft>
              <a:buSzPts val="1100"/>
              <a:buNone/>
              <a:defRPr sz="1100"/>
            </a:lvl3pPr>
            <a:lvl4pPr lvl="3" rtl="0" algn="ctr">
              <a:lnSpc>
                <a:spcPct val="100000"/>
              </a:lnSpc>
              <a:spcBef>
                <a:spcPts val="1600"/>
              </a:spcBef>
              <a:spcAft>
                <a:spcPts val="0"/>
              </a:spcAft>
              <a:buSzPts val="1100"/>
              <a:buNone/>
              <a:defRPr sz="1100"/>
            </a:lvl4pPr>
            <a:lvl5pPr lvl="4" rtl="0" algn="ctr">
              <a:lnSpc>
                <a:spcPct val="100000"/>
              </a:lnSpc>
              <a:spcBef>
                <a:spcPts val="1600"/>
              </a:spcBef>
              <a:spcAft>
                <a:spcPts val="0"/>
              </a:spcAft>
              <a:buSzPts val="1100"/>
              <a:buNone/>
              <a:defRPr sz="1100"/>
            </a:lvl5pPr>
            <a:lvl6pPr lvl="5" rtl="0" algn="ctr">
              <a:lnSpc>
                <a:spcPct val="100000"/>
              </a:lnSpc>
              <a:spcBef>
                <a:spcPts val="1600"/>
              </a:spcBef>
              <a:spcAft>
                <a:spcPts val="0"/>
              </a:spcAft>
              <a:buSzPts val="1100"/>
              <a:buNone/>
              <a:defRPr sz="1100"/>
            </a:lvl6pPr>
            <a:lvl7pPr lvl="6" rtl="0" algn="ctr">
              <a:lnSpc>
                <a:spcPct val="100000"/>
              </a:lnSpc>
              <a:spcBef>
                <a:spcPts val="1600"/>
              </a:spcBef>
              <a:spcAft>
                <a:spcPts val="0"/>
              </a:spcAft>
              <a:buSzPts val="1100"/>
              <a:buNone/>
              <a:defRPr sz="1100"/>
            </a:lvl7pPr>
            <a:lvl8pPr lvl="7" rtl="0" algn="ctr">
              <a:lnSpc>
                <a:spcPct val="100000"/>
              </a:lnSpc>
              <a:spcBef>
                <a:spcPts val="1600"/>
              </a:spcBef>
              <a:spcAft>
                <a:spcPts val="0"/>
              </a:spcAft>
              <a:buSzPts val="1100"/>
              <a:buNone/>
              <a:defRPr sz="1100"/>
            </a:lvl8pPr>
            <a:lvl9pPr lvl="8" rtl="0" algn="ctr">
              <a:lnSpc>
                <a:spcPct val="100000"/>
              </a:lnSpc>
              <a:spcBef>
                <a:spcPts val="1600"/>
              </a:spcBef>
              <a:spcAft>
                <a:spcPts val="1600"/>
              </a:spcAft>
              <a:buSzPts val="1100"/>
              <a:buNone/>
              <a:defRPr sz="1100"/>
            </a:lvl9pPr>
          </a:lstStyle>
          <a:p/>
        </p:txBody>
      </p:sp>
      <p:pic>
        <p:nvPicPr>
          <p:cNvPr id="68" name="Google Shape;68;p11"/>
          <p:cNvPicPr preferRelativeResize="0"/>
          <p:nvPr/>
        </p:nvPicPr>
        <p:blipFill rotWithShape="1">
          <a:blip r:embed="rId2">
            <a:alphaModFix/>
          </a:blip>
          <a:srcRect b="31551" l="58185" r="18738" t="26747"/>
          <a:stretch/>
        </p:blipFill>
        <p:spPr>
          <a:xfrm>
            <a:off x="243387" y="845825"/>
            <a:ext cx="714998" cy="1268725"/>
          </a:xfrm>
          <a:prstGeom prst="rect">
            <a:avLst/>
          </a:prstGeom>
          <a:noFill/>
          <a:ln>
            <a:noFill/>
          </a:ln>
          <a:effectLst>
            <a:outerShdw blurRad="85725" rotWithShape="0" algn="bl" dir="2580000" dist="76200">
              <a:srgbClr val="000000">
                <a:alpha val="20000"/>
              </a:srgbClr>
            </a:outerShdw>
          </a:effectLst>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9" name="Shape 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_1">
    <p:spTree>
      <p:nvGrpSpPr>
        <p:cNvPr id="70" name="Shape 70"/>
        <p:cNvGrpSpPr/>
        <p:nvPr/>
      </p:nvGrpSpPr>
      <p:grpSpPr>
        <a:xfrm>
          <a:off x="0" y="0"/>
          <a:ext cx="0" cy="0"/>
          <a:chOff x="0" y="0"/>
          <a:chExt cx="0" cy="0"/>
        </a:xfrm>
      </p:grpSpPr>
      <p:sp>
        <p:nvSpPr>
          <p:cNvPr id="71" name="Google Shape;71;p13"/>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72" name="Google Shape;7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3" name="Google Shape;73;p13"/>
          <p:cNvSpPr txBox="1"/>
          <p:nvPr>
            <p:ph idx="2" type="title"/>
          </p:nvPr>
        </p:nvSpPr>
        <p:spPr>
          <a:xfrm>
            <a:off x="720151" y="2155808"/>
            <a:ext cx="21753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4" name="Google Shape;74;p13"/>
          <p:cNvSpPr txBox="1"/>
          <p:nvPr>
            <p:ph idx="1" type="subTitle"/>
          </p:nvPr>
        </p:nvSpPr>
        <p:spPr>
          <a:xfrm>
            <a:off x="720150" y="2607300"/>
            <a:ext cx="2175300" cy="16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1600"/>
              </a:spcBef>
              <a:spcAft>
                <a:spcPts val="0"/>
              </a:spcAft>
              <a:buSzPts val="1100"/>
              <a:buNone/>
              <a:defRPr sz="1100"/>
            </a:lvl3pPr>
            <a:lvl4pPr lvl="3" rtl="0" algn="ctr">
              <a:lnSpc>
                <a:spcPct val="100000"/>
              </a:lnSpc>
              <a:spcBef>
                <a:spcPts val="1600"/>
              </a:spcBef>
              <a:spcAft>
                <a:spcPts val="0"/>
              </a:spcAft>
              <a:buSzPts val="1100"/>
              <a:buNone/>
              <a:defRPr sz="1100"/>
            </a:lvl4pPr>
            <a:lvl5pPr lvl="4" rtl="0" algn="ctr">
              <a:lnSpc>
                <a:spcPct val="100000"/>
              </a:lnSpc>
              <a:spcBef>
                <a:spcPts val="1600"/>
              </a:spcBef>
              <a:spcAft>
                <a:spcPts val="0"/>
              </a:spcAft>
              <a:buSzPts val="1100"/>
              <a:buNone/>
              <a:defRPr sz="1100"/>
            </a:lvl5pPr>
            <a:lvl6pPr lvl="5" rtl="0" algn="ctr">
              <a:lnSpc>
                <a:spcPct val="100000"/>
              </a:lnSpc>
              <a:spcBef>
                <a:spcPts val="1600"/>
              </a:spcBef>
              <a:spcAft>
                <a:spcPts val="0"/>
              </a:spcAft>
              <a:buSzPts val="1100"/>
              <a:buNone/>
              <a:defRPr sz="1100"/>
            </a:lvl6pPr>
            <a:lvl7pPr lvl="6" rtl="0" algn="ctr">
              <a:lnSpc>
                <a:spcPct val="100000"/>
              </a:lnSpc>
              <a:spcBef>
                <a:spcPts val="1600"/>
              </a:spcBef>
              <a:spcAft>
                <a:spcPts val="0"/>
              </a:spcAft>
              <a:buSzPts val="1100"/>
              <a:buNone/>
              <a:defRPr sz="1100"/>
            </a:lvl7pPr>
            <a:lvl8pPr lvl="7" rtl="0" algn="ctr">
              <a:lnSpc>
                <a:spcPct val="100000"/>
              </a:lnSpc>
              <a:spcBef>
                <a:spcPts val="1600"/>
              </a:spcBef>
              <a:spcAft>
                <a:spcPts val="0"/>
              </a:spcAft>
              <a:buSzPts val="1100"/>
              <a:buNone/>
              <a:defRPr sz="1100"/>
            </a:lvl8pPr>
            <a:lvl9pPr lvl="8" rtl="0" algn="ctr">
              <a:lnSpc>
                <a:spcPct val="100000"/>
              </a:lnSpc>
              <a:spcBef>
                <a:spcPts val="1600"/>
              </a:spcBef>
              <a:spcAft>
                <a:spcPts val="1600"/>
              </a:spcAft>
              <a:buSzPts val="1100"/>
              <a:buNone/>
              <a:defRPr sz="1100"/>
            </a:lvl9pPr>
          </a:lstStyle>
          <a:p/>
        </p:txBody>
      </p:sp>
      <p:sp>
        <p:nvSpPr>
          <p:cNvPr id="75" name="Google Shape;75;p13"/>
          <p:cNvSpPr txBox="1"/>
          <p:nvPr>
            <p:ph idx="3" type="title"/>
          </p:nvPr>
        </p:nvSpPr>
        <p:spPr>
          <a:xfrm>
            <a:off x="3266870" y="2155808"/>
            <a:ext cx="21753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6" name="Google Shape;76;p13"/>
          <p:cNvSpPr txBox="1"/>
          <p:nvPr>
            <p:ph idx="4" type="subTitle"/>
          </p:nvPr>
        </p:nvSpPr>
        <p:spPr>
          <a:xfrm>
            <a:off x="3266872" y="2607300"/>
            <a:ext cx="2175300" cy="16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1600"/>
              </a:spcBef>
              <a:spcAft>
                <a:spcPts val="0"/>
              </a:spcAft>
              <a:buSzPts val="1100"/>
              <a:buNone/>
              <a:defRPr sz="1100"/>
            </a:lvl3pPr>
            <a:lvl4pPr lvl="3" rtl="0" algn="ctr">
              <a:lnSpc>
                <a:spcPct val="100000"/>
              </a:lnSpc>
              <a:spcBef>
                <a:spcPts val="1600"/>
              </a:spcBef>
              <a:spcAft>
                <a:spcPts val="0"/>
              </a:spcAft>
              <a:buSzPts val="1100"/>
              <a:buNone/>
              <a:defRPr sz="1100"/>
            </a:lvl4pPr>
            <a:lvl5pPr lvl="4" rtl="0" algn="ctr">
              <a:lnSpc>
                <a:spcPct val="100000"/>
              </a:lnSpc>
              <a:spcBef>
                <a:spcPts val="1600"/>
              </a:spcBef>
              <a:spcAft>
                <a:spcPts val="0"/>
              </a:spcAft>
              <a:buSzPts val="1100"/>
              <a:buNone/>
              <a:defRPr sz="1100"/>
            </a:lvl5pPr>
            <a:lvl6pPr lvl="5" rtl="0" algn="ctr">
              <a:lnSpc>
                <a:spcPct val="100000"/>
              </a:lnSpc>
              <a:spcBef>
                <a:spcPts val="1600"/>
              </a:spcBef>
              <a:spcAft>
                <a:spcPts val="0"/>
              </a:spcAft>
              <a:buSzPts val="1100"/>
              <a:buNone/>
              <a:defRPr sz="1100"/>
            </a:lvl6pPr>
            <a:lvl7pPr lvl="6" rtl="0" algn="ctr">
              <a:lnSpc>
                <a:spcPct val="100000"/>
              </a:lnSpc>
              <a:spcBef>
                <a:spcPts val="1600"/>
              </a:spcBef>
              <a:spcAft>
                <a:spcPts val="0"/>
              </a:spcAft>
              <a:buSzPts val="1100"/>
              <a:buNone/>
              <a:defRPr sz="1100"/>
            </a:lvl7pPr>
            <a:lvl8pPr lvl="7" rtl="0" algn="ctr">
              <a:lnSpc>
                <a:spcPct val="100000"/>
              </a:lnSpc>
              <a:spcBef>
                <a:spcPts val="1600"/>
              </a:spcBef>
              <a:spcAft>
                <a:spcPts val="0"/>
              </a:spcAft>
              <a:buSzPts val="1100"/>
              <a:buNone/>
              <a:defRPr sz="1100"/>
            </a:lvl8pPr>
            <a:lvl9pPr lvl="8" rtl="0" algn="ctr">
              <a:lnSpc>
                <a:spcPct val="100000"/>
              </a:lnSpc>
              <a:spcBef>
                <a:spcPts val="1600"/>
              </a:spcBef>
              <a:spcAft>
                <a:spcPts val="1600"/>
              </a:spcAft>
              <a:buSzPts val="1100"/>
              <a:buNone/>
              <a:defRPr sz="1100"/>
            </a:lvl9pPr>
          </a:lstStyle>
          <a:p/>
        </p:txBody>
      </p:sp>
      <p:sp>
        <p:nvSpPr>
          <p:cNvPr id="77" name="Google Shape;77;p13"/>
          <p:cNvSpPr txBox="1"/>
          <p:nvPr>
            <p:ph idx="5" type="title"/>
          </p:nvPr>
        </p:nvSpPr>
        <p:spPr>
          <a:xfrm>
            <a:off x="5813596" y="2155808"/>
            <a:ext cx="21753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8" name="Google Shape;78;p13"/>
          <p:cNvSpPr txBox="1"/>
          <p:nvPr>
            <p:ph idx="6" type="subTitle"/>
          </p:nvPr>
        </p:nvSpPr>
        <p:spPr>
          <a:xfrm>
            <a:off x="5813600" y="2607300"/>
            <a:ext cx="2175300" cy="16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1600"/>
              </a:spcBef>
              <a:spcAft>
                <a:spcPts val="0"/>
              </a:spcAft>
              <a:buSzPts val="1100"/>
              <a:buNone/>
              <a:defRPr sz="1100"/>
            </a:lvl3pPr>
            <a:lvl4pPr lvl="3" rtl="0" algn="ctr">
              <a:lnSpc>
                <a:spcPct val="100000"/>
              </a:lnSpc>
              <a:spcBef>
                <a:spcPts val="1600"/>
              </a:spcBef>
              <a:spcAft>
                <a:spcPts val="0"/>
              </a:spcAft>
              <a:buSzPts val="1100"/>
              <a:buNone/>
              <a:defRPr sz="1100"/>
            </a:lvl4pPr>
            <a:lvl5pPr lvl="4" rtl="0" algn="ctr">
              <a:lnSpc>
                <a:spcPct val="100000"/>
              </a:lnSpc>
              <a:spcBef>
                <a:spcPts val="1600"/>
              </a:spcBef>
              <a:spcAft>
                <a:spcPts val="0"/>
              </a:spcAft>
              <a:buSzPts val="1100"/>
              <a:buNone/>
              <a:defRPr sz="1100"/>
            </a:lvl5pPr>
            <a:lvl6pPr lvl="5" rtl="0" algn="ctr">
              <a:lnSpc>
                <a:spcPct val="100000"/>
              </a:lnSpc>
              <a:spcBef>
                <a:spcPts val="1600"/>
              </a:spcBef>
              <a:spcAft>
                <a:spcPts val="0"/>
              </a:spcAft>
              <a:buSzPts val="1100"/>
              <a:buNone/>
              <a:defRPr sz="1100"/>
            </a:lvl6pPr>
            <a:lvl7pPr lvl="6" rtl="0" algn="ctr">
              <a:lnSpc>
                <a:spcPct val="100000"/>
              </a:lnSpc>
              <a:spcBef>
                <a:spcPts val="1600"/>
              </a:spcBef>
              <a:spcAft>
                <a:spcPts val="0"/>
              </a:spcAft>
              <a:buSzPts val="1100"/>
              <a:buNone/>
              <a:defRPr sz="1100"/>
            </a:lvl7pPr>
            <a:lvl8pPr lvl="7" rtl="0" algn="ctr">
              <a:lnSpc>
                <a:spcPct val="100000"/>
              </a:lnSpc>
              <a:spcBef>
                <a:spcPts val="1600"/>
              </a:spcBef>
              <a:spcAft>
                <a:spcPts val="0"/>
              </a:spcAft>
              <a:buSzPts val="1100"/>
              <a:buNone/>
              <a:defRPr sz="1100"/>
            </a:lvl8pPr>
            <a:lvl9pPr lvl="8" rtl="0" algn="ctr">
              <a:lnSpc>
                <a:spcPct val="100000"/>
              </a:lnSpc>
              <a:spcBef>
                <a:spcPts val="1600"/>
              </a:spcBef>
              <a:spcAft>
                <a:spcPts val="1600"/>
              </a:spcAft>
              <a:buSzPts val="1100"/>
              <a:buNone/>
              <a:defRPr sz="1100"/>
            </a:lvl9pPr>
          </a:lstStyle>
          <a:p/>
        </p:txBody>
      </p:sp>
      <p:sp>
        <p:nvSpPr>
          <p:cNvPr id="79" name="Google Shape;79;p13"/>
          <p:cNvSpPr txBox="1"/>
          <p:nvPr>
            <p:ph hasCustomPrompt="1" idx="7" type="title"/>
          </p:nvPr>
        </p:nvSpPr>
        <p:spPr>
          <a:xfrm>
            <a:off x="720001" y="1708200"/>
            <a:ext cx="21756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hasCustomPrompt="1" idx="8" type="title"/>
          </p:nvPr>
        </p:nvSpPr>
        <p:spPr>
          <a:xfrm>
            <a:off x="3266625" y="1708200"/>
            <a:ext cx="21756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p:nvPr>
            <p:ph hasCustomPrompt="1" idx="9" type="title"/>
          </p:nvPr>
        </p:nvSpPr>
        <p:spPr>
          <a:xfrm>
            <a:off x="5813601" y="1708200"/>
            <a:ext cx="21753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
    <p:spTree>
      <p:nvGrpSpPr>
        <p:cNvPr id="82" name="Shape 82"/>
        <p:cNvGrpSpPr/>
        <p:nvPr/>
      </p:nvGrpSpPr>
      <p:grpSpPr>
        <a:xfrm>
          <a:off x="0" y="0"/>
          <a:ext cx="0" cy="0"/>
          <a:chOff x="0" y="0"/>
          <a:chExt cx="0" cy="0"/>
        </a:xfrm>
      </p:grpSpPr>
      <p:sp>
        <p:nvSpPr>
          <p:cNvPr id="83" name="Google Shape;83;p14"/>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84" name="Google Shape;84;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85" name="Google Shape;85;p14"/>
          <p:cNvGrpSpPr/>
          <p:nvPr/>
        </p:nvGrpSpPr>
        <p:grpSpPr>
          <a:xfrm>
            <a:off x="241350" y="1770400"/>
            <a:ext cx="8657652" cy="2536975"/>
            <a:chOff x="254150" y="1770400"/>
            <a:chExt cx="8657652" cy="2536975"/>
          </a:xfrm>
        </p:grpSpPr>
        <p:pic>
          <p:nvPicPr>
            <p:cNvPr id="86" name="Google Shape;86;p14"/>
            <p:cNvPicPr preferRelativeResize="0"/>
            <p:nvPr/>
          </p:nvPicPr>
          <p:blipFill rotWithShape="1">
            <a:blip r:embed="rId2">
              <a:alphaModFix/>
            </a:blip>
            <a:srcRect b="11993" l="43986" r="6822" t="12001"/>
            <a:stretch/>
          </p:blipFill>
          <p:spPr>
            <a:xfrm>
              <a:off x="254150" y="1770400"/>
              <a:ext cx="377477" cy="572698"/>
            </a:xfrm>
            <a:prstGeom prst="rect">
              <a:avLst/>
            </a:prstGeom>
            <a:noFill/>
            <a:ln>
              <a:noFill/>
            </a:ln>
            <a:effectLst>
              <a:outerShdw blurRad="85725" rotWithShape="0" algn="bl" dir="2580000" dist="76200">
                <a:srgbClr val="000000">
                  <a:alpha val="20000"/>
                </a:srgbClr>
              </a:outerShdw>
            </a:effectLst>
          </p:spPr>
        </p:pic>
        <p:pic>
          <p:nvPicPr>
            <p:cNvPr id="87" name="Google Shape;87;p14"/>
            <p:cNvPicPr preferRelativeResize="0"/>
            <p:nvPr/>
          </p:nvPicPr>
          <p:blipFill rotWithShape="1">
            <a:blip r:embed="rId3">
              <a:alphaModFix/>
            </a:blip>
            <a:srcRect b="74299" l="22946" r="22946" t="3330"/>
            <a:stretch/>
          </p:blipFill>
          <p:spPr>
            <a:xfrm rot="-5400000">
              <a:off x="8126314" y="3521888"/>
              <a:ext cx="1117373" cy="453601"/>
            </a:xfrm>
            <a:prstGeom prst="rect">
              <a:avLst/>
            </a:prstGeom>
            <a:noFill/>
            <a:ln>
              <a:noFill/>
            </a:ln>
            <a:effectLst>
              <a:outerShdw blurRad="85725" rotWithShape="0" algn="bl" dir="2580000" dist="76200">
                <a:srgbClr val="000000">
                  <a:alpha val="20000"/>
                </a:srgbClr>
              </a:outerShdw>
            </a:effectLst>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spTree>
      <p:nvGrpSpPr>
        <p:cNvPr id="88" name="Shape 88"/>
        <p:cNvGrpSpPr/>
        <p:nvPr/>
      </p:nvGrpSpPr>
      <p:grpSpPr>
        <a:xfrm>
          <a:off x="0" y="0"/>
          <a:ext cx="0" cy="0"/>
          <a:chOff x="0" y="0"/>
          <a:chExt cx="0" cy="0"/>
        </a:xfrm>
      </p:grpSpPr>
      <p:grpSp>
        <p:nvGrpSpPr>
          <p:cNvPr id="89" name="Google Shape;89;p15"/>
          <p:cNvGrpSpPr/>
          <p:nvPr/>
        </p:nvGrpSpPr>
        <p:grpSpPr>
          <a:xfrm>
            <a:off x="234150" y="246900"/>
            <a:ext cx="8675700" cy="4649700"/>
            <a:chOff x="234150" y="246900"/>
            <a:chExt cx="8675700" cy="4649700"/>
          </a:xfrm>
        </p:grpSpPr>
        <p:sp>
          <p:nvSpPr>
            <p:cNvPr id="90" name="Google Shape;90;p15"/>
            <p:cNvSpPr/>
            <p:nvPr/>
          </p:nvSpPr>
          <p:spPr>
            <a:xfrm>
              <a:off x="234150" y="246900"/>
              <a:ext cx="57504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91" name="Google Shape;91;p15"/>
            <p:cNvSpPr/>
            <p:nvPr/>
          </p:nvSpPr>
          <p:spPr>
            <a:xfrm>
              <a:off x="6229350" y="246900"/>
              <a:ext cx="2680500" cy="4649700"/>
            </a:xfrm>
            <a:prstGeom prst="roundRect">
              <a:avLst>
                <a:gd fmla="val 13541"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grpSp>
      <p:sp>
        <p:nvSpPr>
          <p:cNvPr id="92" name="Google Shape;92;p15"/>
          <p:cNvSpPr txBox="1"/>
          <p:nvPr>
            <p:ph type="title"/>
          </p:nvPr>
        </p:nvSpPr>
        <p:spPr>
          <a:xfrm>
            <a:off x="720000" y="445025"/>
            <a:ext cx="5109900" cy="1130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3" name="Google Shape;93;p15"/>
          <p:cNvSpPr txBox="1"/>
          <p:nvPr>
            <p:ph idx="1" type="subTitle"/>
          </p:nvPr>
        </p:nvSpPr>
        <p:spPr>
          <a:xfrm>
            <a:off x="720000" y="1755775"/>
            <a:ext cx="5109900" cy="284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Font typeface="Nunito Light"/>
              <a:buChar char="●"/>
              <a:defRPr sz="1100"/>
            </a:lvl1pPr>
            <a:lvl2pPr lvl="1" rtl="0" algn="ctr">
              <a:lnSpc>
                <a:spcPct val="100000"/>
              </a:lnSpc>
              <a:spcBef>
                <a:spcPts val="100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4" name="Shape 94"/>
        <p:cNvGrpSpPr/>
        <p:nvPr/>
      </p:nvGrpSpPr>
      <p:grpSpPr>
        <a:xfrm>
          <a:off x="0" y="0"/>
          <a:ext cx="0" cy="0"/>
          <a:chOff x="0" y="0"/>
          <a:chExt cx="0" cy="0"/>
        </a:xfrm>
      </p:grpSpPr>
      <p:grpSp>
        <p:nvGrpSpPr>
          <p:cNvPr id="95" name="Google Shape;95;p16"/>
          <p:cNvGrpSpPr/>
          <p:nvPr/>
        </p:nvGrpSpPr>
        <p:grpSpPr>
          <a:xfrm flipH="1">
            <a:off x="234150" y="246900"/>
            <a:ext cx="8675700" cy="4649700"/>
            <a:chOff x="234150" y="246900"/>
            <a:chExt cx="8675700" cy="4649700"/>
          </a:xfrm>
        </p:grpSpPr>
        <p:sp>
          <p:nvSpPr>
            <p:cNvPr id="96" name="Google Shape;96;p16"/>
            <p:cNvSpPr/>
            <p:nvPr/>
          </p:nvSpPr>
          <p:spPr>
            <a:xfrm>
              <a:off x="234150" y="246900"/>
              <a:ext cx="57504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97" name="Google Shape;97;p16"/>
            <p:cNvSpPr/>
            <p:nvPr/>
          </p:nvSpPr>
          <p:spPr>
            <a:xfrm>
              <a:off x="6229350" y="246900"/>
              <a:ext cx="2680500" cy="4649700"/>
            </a:xfrm>
            <a:prstGeom prst="roundRect">
              <a:avLst>
                <a:gd fmla="val 13541"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grpSp>
      <p:sp>
        <p:nvSpPr>
          <p:cNvPr id="98" name="Google Shape;98;p16"/>
          <p:cNvSpPr txBox="1"/>
          <p:nvPr>
            <p:ph type="title"/>
          </p:nvPr>
        </p:nvSpPr>
        <p:spPr>
          <a:xfrm>
            <a:off x="3626800" y="3659925"/>
            <a:ext cx="4562400" cy="531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9" name="Google Shape;99;p16"/>
          <p:cNvSpPr txBox="1"/>
          <p:nvPr>
            <p:ph idx="1" type="subTitle"/>
          </p:nvPr>
        </p:nvSpPr>
        <p:spPr>
          <a:xfrm>
            <a:off x="3626800" y="951675"/>
            <a:ext cx="4562400" cy="2450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00" name="Shape 100"/>
        <p:cNvGrpSpPr/>
        <p:nvPr/>
      </p:nvGrpSpPr>
      <p:grpSpPr>
        <a:xfrm>
          <a:off x="0" y="0"/>
          <a:ext cx="0" cy="0"/>
          <a:chOff x="0" y="0"/>
          <a:chExt cx="0" cy="0"/>
        </a:xfrm>
      </p:grpSpPr>
      <p:sp>
        <p:nvSpPr>
          <p:cNvPr id="101" name="Google Shape;101;p17"/>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02" name="Google Shape;10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3" name="Google Shape;103;p17"/>
          <p:cNvSpPr txBox="1"/>
          <p:nvPr>
            <p:ph idx="1" type="subTitle"/>
          </p:nvPr>
        </p:nvSpPr>
        <p:spPr>
          <a:xfrm>
            <a:off x="4646744" y="1279700"/>
            <a:ext cx="3524400" cy="299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b="0"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104" name="Google Shape;104;p17"/>
          <p:cNvSpPr txBox="1"/>
          <p:nvPr>
            <p:ph idx="2" type="subTitle"/>
          </p:nvPr>
        </p:nvSpPr>
        <p:spPr>
          <a:xfrm>
            <a:off x="720000" y="1279700"/>
            <a:ext cx="3524400" cy="299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b="0"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grpSp>
        <p:nvGrpSpPr>
          <p:cNvPr id="105" name="Google Shape;105;p17"/>
          <p:cNvGrpSpPr/>
          <p:nvPr/>
        </p:nvGrpSpPr>
        <p:grpSpPr>
          <a:xfrm>
            <a:off x="2760227" y="820875"/>
            <a:ext cx="6158648" cy="4064975"/>
            <a:chOff x="2760227" y="820875"/>
            <a:chExt cx="6158648" cy="4064975"/>
          </a:xfrm>
        </p:grpSpPr>
        <p:pic>
          <p:nvPicPr>
            <p:cNvPr id="106" name="Google Shape;106;p17"/>
            <p:cNvPicPr preferRelativeResize="0"/>
            <p:nvPr/>
          </p:nvPicPr>
          <p:blipFill rotWithShape="1">
            <a:blip r:embed="rId2">
              <a:alphaModFix/>
            </a:blip>
            <a:srcRect b="10616" l="11872" r="11872" t="47552"/>
            <a:stretch/>
          </p:blipFill>
          <p:spPr>
            <a:xfrm rot="5400000">
              <a:off x="8468701" y="955850"/>
              <a:ext cx="585149" cy="315199"/>
            </a:xfrm>
            <a:prstGeom prst="rect">
              <a:avLst/>
            </a:prstGeom>
            <a:noFill/>
            <a:ln>
              <a:noFill/>
            </a:ln>
            <a:effectLst>
              <a:outerShdw blurRad="85725" rotWithShape="0" algn="bl" dir="2580000" dist="76200">
                <a:srgbClr val="000000">
                  <a:alpha val="20000"/>
                </a:srgbClr>
              </a:outerShdw>
            </a:effectLst>
          </p:spPr>
        </p:pic>
        <p:pic>
          <p:nvPicPr>
            <p:cNvPr id="107" name="Google Shape;107;p17"/>
            <p:cNvPicPr preferRelativeResize="0"/>
            <p:nvPr/>
          </p:nvPicPr>
          <p:blipFill rotWithShape="1">
            <a:blip r:embed="rId3">
              <a:alphaModFix/>
            </a:blip>
            <a:srcRect b="7861" l="17201" r="8652" t="67951"/>
            <a:stretch/>
          </p:blipFill>
          <p:spPr>
            <a:xfrm rot="10800000">
              <a:off x="2760227" y="4395352"/>
              <a:ext cx="1531223" cy="490498"/>
            </a:xfrm>
            <a:prstGeom prst="rect">
              <a:avLst/>
            </a:prstGeom>
            <a:noFill/>
            <a:ln>
              <a:noFill/>
            </a:ln>
            <a:effectLst>
              <a:outerShdw blurRad="85725" rotWithShape="0" algn="bl" dir="2580000" dist="76200">
                <a:srgbClr val="000000">
                  <a:alpha val="20000"/>
                </a:srgbClr>
              </a:outerShdw>
            </a:effectLst>
          </p:spPr>
        </p:pic>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8" name="Shape 108"/>
        <p:cNvGrpSpPr/>
        <p:nvPr/>
      </p:nvGrpSpPr>
      <p:grpSpPr>
        <a:xfrm>
          <a:off x="0" y="0"/>
          <a:ext cx="0" cy="0"/>
          <a:chOff x="0" y="0"/>
          <a:chExt cx="0" cy="0"/>
        </a:xfrm>
      </p:grpSpPr>
      <p:grpSp>
        <p:nvGrpSpPr>
          <p:cNvPr id="109" name="Google Shape;109;p18"/>
          <p:cNvGrpSpPr/>
          <p:nvPr/>
        </p:nvGrpSpPr>
        <p:grpSpPr>
          <a:xfrm>
            <a:off x="234150" y="246900"/>
            <a:ext cx="8675700" cy="4649700"/>
            <a:chOff x="234150" y="246900"/>
            <a:chExt cx="8675700" cy="4649700"/>
          </a:xfrm>
        </p:grpSpPr>
        <p:sp>
          <p:nvSpPr>
            <p:cNvPr id="110" name="Google Shape;110;p18"/>
            <p:cNvSpPr/>
            <p:nvPr/>
          </p:nvSpPr>
          <p:spPr>
            <a:xfrm>
              <a:off x="234150" y="246900"/>
              <a:ext cx="57504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11" name="Google Shape;111;p18"/>
            <p:cNvSpPr/>
            <p:nvPr/>
          </p:nvSpPr>
          <p:spPr>
            <a:xfrm>
              <a:off x="6229350" y="246900"/>
              <a:ext cx="2680500" cy="4649700"/>
            </a:xfrm>
            <a:prstGeom prst="roundRect">
              <a:avLst>
                <a:gd fmla="val 13541"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grpSp>
      <p:sp>
        <p:nvSpPr>
          <p:cNvPr id="112" name="Google Shape;112;p18"/>
          <p:cNvSpPr txBox="1"/>
          <p:nvPr>
            <p:ph type="title"/>
          </p:nvPr>
        </p:nvSpPr>
        <p:spPr>
          <a:xfrm>
            <a:off x="703400" y="625000"/>
            <a:ext cx="3505800" cy="820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3" name="Google Shape;113;p18"/>
          <p:cNvSpPr txBox="1"/>
          <p:nvPr>
            <p:ph idx="1" type="subTitle"/>
          </p:nvPr>
        </p:nvSpPr>
        <p:spPr>
          <a:xfrm>
            <a:off x="703400" y="1432800"/>
            <a:ext cx="35058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1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4" name="Google Shape;114;p18"/>
          <p:cNvSpPr txBox="1"/>
          <p:nvPr/>
        </p:nvSpPr>
        <p:spPr>
          <a:xfrm>
            <a:off x="713225" y="36119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Manrope"/>
                <a:ea typeface="Manrope"/>
                <a:cs typeface="Manrope"/>
                <a:sym typeface="Manrope"/>
              </a:rPr>
              <a:t>CREDITS:</a:t>
            </a:r>
            <a:r>
              <a:rPr lang="en" sz="1200">
                <a:solidFill>
                  <a:schemeClr val="dk1"/>
                </a:solidFill>
                <a:latin typeface="Manrope"/>
                <a:ea typeface="Manrope"/>
                <a:cs typeface="Manrope"/>
                <a:sym typeface="Manrope"/>
              </a:rPr>
              <a:t> This presentation template was created by </a:t>
            </a:r>
            <a:r>
              <a:rPr b="1" lang="en" sz="1200" u="sng">
                <a:solidFill>
                  <a:schemeClr val="dk1"/>
                </a:solidFill>
                <a:latin typeface="Manrope"/>
                <a:ea typeface="Manrope"/>
                <a:cs typeface="Manrope"/>
                <a:sym typeface="Manrope"/>
                <a:hlinkClick r:id="rId2">
                  <a:extLst>
                    <a:ext uri="{A12FA001-AC4F-418D-AE19-62706E023703}">
                      <ahyp:hlinkClr val="tx"/>
                    </a:ext>
                  </a:extLst>
                </a:hlinkClick>
              </a:rPr>
              <a:t>Slidesgo</a:t>
            </a:r>
            <a:r>
              <a:rPr lang="en" sz="1200">
                <a:solidFill>
                  <a:schemeClr val="dk1"/>
                </a:solidFill>
                <a:latin typeface="Manrope"/>
                <a:ea typeface="Manrope"/>
                <a:cs typeface="Manrope"/>
                <a:sym typeface="Manrope"/>
              </a:rPr>
              <a:t>, and includes icons by </a:t>
            </a:r>
            <a:r>
              <a:rPr b="1" lang="en" sz="1200" u="sng">
                <a:solidFill>
                  <a:schemeClr val="dk1"/>
                </a:solidFill>
                <a:latin typeface="Manrope"/>
                <a:ea typeface="Manrope"/>
                <a:cs typeface="Manrope"/>
                <a:sym typeface="Manrope"/>
                <a:hlinkClick r:id="rId3">
                  <a:extLst>
                    <a:ext uri="{A12FA001-AC4F-418D-AE19-62706E023703}">
                      <ahyp:hlinkClr val="tx"/>
                    </a:ext>
                  </a:extLst>
                </a:hlinkClick>
              </a:rPr>
              <a:t>Flaticon</a:t>
            </a:r>
            <a:r>
              <a:rPr lang="en" sz="1200">
                <a:solidFill>
                  <a:schemeClr val="dk1"/>
                </a:solidFill>
                <a:latin typeface="Manrope"/>
                <a:ea typeface="Manrope"/>
                <a:cs typeface="Manrope"/>
                <a:sym typeface="Manrope"/>
              </a:rPr>
              <a:t>, and infographics &amp; images by </a:t>
            </a:r>
            <a:r>
              <a:rPr b="1" lang="en" sz="1200" u="sng">
                <a:solidFill>
                  <a:schemeClr val="dk1"/>
                </a:solidFill>
                <a:latin typeface="Manrope"/>
                <a:ea typeface="Manrope"/>
                <a:cs typeface="Manrope"/>
                <a:sym typeface="Manrope"/>
                <a:hlinkClick r:id="rId4">
                  <a:extLst>
                    <a:ext uri="{A12FA001-AC4F-418D-AE19-62706E023703}">
                      <ahyp:hlinkClr val="tx"/>
                    </a:ext>
                  </a:extLst>
                </a:hlinkClick>
              </a:rPr>
              <a:t>Freepik</a:t>
            </a:r>
            <a:r>
              <a:rPr lang="en" sz="1200" u="sng">
                <a:solidFill>
                  <a:schemeClr val="dk1"/>
                </a:solidFill>
                <a:latin typeface="Manrope"/>
                <a:ea typeface="Manrope"/>
                <a:cs typeface="Manrope"/>
                <a:sym typeface="Manrope"/>
              </a:rPr>
              <a:t> </a:t>
            </a:r>
            <a:endParaRPr b="1" sz="1200" u="sng">
              <a:solidFill>
                <a:schemeClr val="dk1"/>
              </a:solidFill>
              <a:latin typeface="Manrope"/>
              <a:ea typeface="Manrope"/>
              <a:cs typeface="Manrope"/>
              <a:sym typeface="Manrope"/>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
    <p:spTree>
      <p:nvGrpSpPr>
        <p:cNvPr id="115" name="Shape 115"/>
        <p:cNvGrpSpPr/>
        <p:nvPr/>
      </p:nvGrpSpPr>
      <p:grpSpPr>
        <a:xfrm>
          <a:off x="0" y="0"/>
          <a:ext cx="0" cy="0"/>
          <a:chOff x="0" y="0"/>
          <a:chExt cx="0" cy="0"/>
        </a:xfrm>
      </p:grpSpPr>
      <p:sp>
        <p:nvSpPr>
          <p:cNvPr id="116" name="Google Shape;116;p19"/>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grpSp>
        <p:nvGrpSpPr>
          <p:cNvPr id="117" name="Google Shape;117;p19"/>
          <p:cNvGrpSpPr/>
          <p:nvPr/>
        </p:nvGrpSpPr>
        <p:grpSpPr>
          <a:xfrm>
            <a:off x="2747427" y="820875"/>
            <a:ext cx="6151583" cy="4064975"/>
            <a:chOff x="2760227" y="820875"/>
            <a:chExt cx="6151583" cy="4064975"/>
          </a:xfrm>
        </p:grpSpPr>
        <p:pic>
          <p:nvPicPr>
            <p:cNvPr id="118" name="Google Shape;118;p19"/>
            <p:cNvPicPr preferRelativeResize="0"/>
            <p:nvPr/>
          </p:nvPicPr>
          <p:blipFill rotWithShape="1">
            <a:blip r:embed="rId2">
              <a:alphaModFix/>
            </a:blip>
            <a:srcRect b="10616" l="11872" r="11872" t="47552"/>
            <a:stretch/>
          </p:blipFill>
          <p:spPr>
            <a:xfrm rot="5400000">
              <a:off x="8461635" y="955850"/>
              <a:ext cx="585149" cy="315199"/>
            </a:xfrm>
            <a:prstGeom prst="rect">
              <a:avLst/>
            </a:prstGeom>
            <a:noFill/>
            <a:ln>
              <a:noFill/>
            </a:ln>
            <a:effectLst>
              <a:outerShdw blurRad="85725" rotWithShape="0" algn="bl" dir="2580000" dist="76200">
                <a:srgbClr val="000000">
                  <a:alpha val="20000"/>
                </a:srgbClr>
              </a:outerShdw>
            </a:effectLst>
          </p:spPr>
        </p:pic>
        <p:pic>
          <p:nvPicPr>
            <p:cNvPr id="119" name="Google Shape;119;p19"/>
            <p:cNvPicPr preferRelativeResize="0"/>
            <p:nvPr/>
          </p:nvPicPr>
          <p:blipFill rotWithShape="1">
            <a:blip r:embed="rId3">
              <a:alphaModFix/>
            </a:blip>
            <a:srcRect b="7861" l="17201" r="8652" t="67951"/>
            <a:stretch/>
          </p:blipFill>
          <p:spPr>
            <a:xfrm rot="10800000">
              <a:off x="2760227" y="4395352"/>
              <a:ext cx="1531223" cy="490498"/>
            </a:xfrm>
            <a:prstGeom prst="rect">
              <a:avLst/>
            </a:prstGeom>
            <a:noFill/>
            <a:ln>
              <a:noFill/>
            </a:ln>
            <a:effectLst>
              <a:outerShdw blurRad="85725" rotWithShape="0" algn="bl" dir="2580000" dist="76200">
                <a:srgbClr val="000000">
                  <a:alpha val="20000"/>
                </a:srgbClr>
              </a:outerShdw>
            </a:effectLst>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
    <p:spTree>
      <p:nvGrpSpPr>
        <p:cNvPr id="120" name="Shape 120"/>
        <p:cNvGrpSpPr/>
        <p:nvPr/>
      </p:nvGrpSpPr>
      <p:grpSpPr>
        <a:xfrm>
          <a:off x="0" y="0"/>
          <a:ext cx="0" cy="0"/>
          <a:chOff x="0" y="0"/>
          <a:chExt cx="0" cy="0"/>
        </a:xfrm>
      </p:grpSpPr>
      <p:grpSp>
        <p:nvGrpSpPr>
          <p:cNvPr id="121" name="Google Shape;121;p20"/>
          <p:cNvGrpSpPr/>
          <p:nvPr/>
        </p:nvGrpSpPr>
        <p:grpSpPr>
          <a:xfrm>
            <a:off x="234150" y="246900"/>
            <a:ext cx="8675700" cy="4649700"/>
            <a:chOff x="234150" y="246900"/>
            <a:chExt cx="8675700" cy="4649700"/>
          </a:xfrm>
        </p:grpSpPr>
        <p:sp>
          <p:nvSpPr>
            <p:cNvPr id="122" name="Google Shape;122;p20"/>
            <p:cNvSpPr/>
            <p:nvPr/>
          </p:nvSpPr>
          <p:spPr>
            <a:xfrm>
              <a:off x="234150" y="246900"/>
              <a:ext cx="57504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23" name="Google Shape;123;p20"/>
            <p:cNvSpPr/>
            <p:nvPr/>
          </p:nvSpPr>
          <p:spPr>
            <a:xfrm>
              <a:off x="6229350" y="246900"/>
              <a:ext cx="2680500" cy="4649700"/>
            </a:xfrm>
            <a:prstGeom prst="roundRect">
              <a:avLst>
                <a:gd fmla="val 13541"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grpSp>
      <p:grpSp>
        <p:nvGrpSpPr>
          <p:cNvPr id="124" name="Google Shape;124;p20"/>
          <p:cNvGrpSpPr/>
          <p:nvPr/>
        </p:nvGrpSpPr>
        <p:grpSpPr>
          <a:xfrm>
            <a:off x="250789" y="456400"/>
            <a:ext cx="8645248" cy="4438699"/>
            <a:chOff x="259775" y="456400"/>
            <a:chExt cx="8645248" cy="4438699"/>
          </a:xfrm>
        </p:grpSpPr>
        <p:grpSp>
          <p:nvGrpSpPr>
            <p:cNvPr id="125" name="Google Shape;125;p20"/>
            <p:cNvGrpSpPr/>
            <p:nvPr/>
          </p:nvGrpSpPr>
          <p:grpSpPr>
            <a:xfrm flipH="1">
              <a:off x="259775" y="754375"/>
              <a:ext cx="5732994" cy="3392600"/>
              <a:chOff x="3185867" y="754375"/>
              <a:chExt cx="5732994" cy="3392600"/>
            </a:xfrm>
          </p:grpSpPr>
          <p:pic>
            <p:nvPicPr>
              <p:cNvPr id="126" name="Google Shape;126;p20"/>
              <p:cNvPicPr preferRelativeResize="0"/>
              <p:nvPr/>
            </p:nvPicPr>
            <p:blipFill rotWithShape="1">
              <a:blip r:embed="rId2">
                <a:alphaModFix/>
              </a:blip>
              <a:srcRect b="6377" l="15037" r="51672" t="6377"/>
              <a:stretch/>
            </p:blipFill>
            <p:spPr>
              <a:xfrm>
                <a:off x="8664285" y="754375"/>
                <a:ext cx="254577" cy="655098"/>
              </a:xfrm>
              <a:prstGeom prst="rect">
                <a:avLst/>
              </a:prstGeom>
              <a:noFill/>
              <a:ln>
                <a:noFill/>
              </a:ln>
              <a:effectLst>
                <a:outerShdw blurRad="85725" rotWithShape="0" algn="bl" dir="2580000" dist="76200">
                  <a:schemeClr val="dk1">
                    <a:alpha val="20000"/>
                  </a:schemeClr>
                </a:outerShdw>
              </a:effectLst>
            </p:spPr>
          </p:pic>
          <p:pic>
            <p:nvPicPr>
              <p:cNvPr id="127" name="Google Shape;127;p20"/>
              <p:cNvPicPr preferRelativeResize="0"/>
              <p:nvPr/>
            </p:nvPicPr>
            <p:blipFill rotWithShape="1">
              <a:blip r:embed="rId3">
                <a:alphaModFix/>
              </a:blip>
              <a:srcRect b="8138" l="14158" r="30341" t="7700"/>
              <a:stretch/>
            </p:blipFill>
            <p:spPr>
              <a:xfrm rot="10800000">
                <a:off x="3185867" y="2388873"/>
                <a:ext cx="1180749" cy="1758102"/>
              </a:xfrm>
              <a:prstGeom prst="rect">
                <a:avLst/>
              </a:prstGeom>
              <a:noFill/>
              <a:ln>
                <a:noFill/>
              </a:ln>
              <a:effectLst>
                <a:outerShdw blurRad="85725" rotWithShape="0" algn="bl" dir="2580000" dist="76200">
                  <a:schemeClr val="dk1">
                    <a:alpha val="20000"/>
                  </a:schemeClr>
                </a:outerShdw>
              </a:effectLst>
            </p:spPr>
          </p:pic>
        </p:grpSp>
        <p:grpSp>
          <p:nvGrpSpPr>
            <p:cNvPr id="128" name="Google Shape;128;p20"/>
            <p:cNvGrpSpPr/>
            <p:nvPr/>
          </p:nvGrpSpPr>
          <p:grpSpPr>
            <a:xfrm>
              <a:off x="6505350" y="456400"/>
              <a:ext cx="2399673" cy="4438699"/>
              <a:chOff x="6509175" y="544500"/>
              <a:chExt cx="2399673" cy="4438699"/>
            </a:xfrm>
          </p:grpSpPr>
          <p:pic>
            <p:nvPicPr>
              <p:cNvPr id="129" name="Google Shape;129;p20"/>
              <p:cNvPicPr preferRelativeResize="0"/>
              <p:nvPr/>
            </p:nvPicPr>
            <p:blipFill rotWithShape="1">
              <a:blip r:embed="rId4">
                <a:alphaModFix/>
              </a:blip>
              <a:srcRect b="8547" l="13771" r="8552" t="8547"/>
              <a:stretch/>
            </p:blipFill>
            <p:spPr>
              <a:xfrm>
                <a:off x="7128200" y="544500"/>
                <a:ext cx="1604127" cy="1681176"/>
              </a:xfrm>
              <a:prstGeom prst="rect">
                <a:avLst/>
              </a:prstGeom>
              <a:noFill/>
              <a:ln>
                <a:noFill/>
              </a:ln>
              <a:effectLst>
                <a:outerShdw blurRad="85725" rotWithShape="0" algn="bl" dir="2580000" dist="76200">
                  <a:srgbClr val="000000">
                    <a:alpha val="20000"/>
                  </a:srgbClr>
                </a:outerShdw>
              </a:effectLst>
            </p:spPr>
          </p:pic>
          <p:pic>
            <p:nvPicPr>
              <p:cNvPr id="130" name="Google Shape;130;p20"/>
              <p:cNvPicPr preferRelativeResize="0"/>
              <p:nvPr/>
            </p:nvPicPr>
            <p:blipFill rotWithShape="1">
              <a:blip r:embed="rId5">
                <a:alphaModFix/>
              </a:blip>
              <a:srcRect b="16492" l="20591" r="18915" t="4180"/>
              <a:stretch/>
            </p:blipFill>
            <p:spPr>
              <a:xfrm>
                <a:off x="6509175" y="3374550"/>
                <a:ext cx="1249300" cy="1608649"/>
              </a:xfrm>
              <a:prstGeom prst="rect">
                <a:avLst/>
              </a:prstGeom>
              <a:noFill/>
              <a:ln>
                <a:noFill/>
              </a:ln>
              <a:effectLst>
                <a:outerShdw blurRad="85725" rotWithShape="0" algn="bl" dir="2580000" dist="76200">
                  <a:srgbClr val="000000">
                    <a:alpha val="20000"/>
                  </a:srgbClr>
                </a:outerShdw>
              </a:effectLst>
            </p:spPr>
          </p:pic>
          <p:pic>
            <p:nvPicPr>
              <p:cNvPr id="131" name="Google Shape;131;p20"/>
              <p:cNvPicPr preferRelativeResize="0"/>
              <p:nvPr/>
            </p:nvPicPr>
            <p:blipFill rotWithShape="1">
              <a:blip r:embed="rId6">
                <a:alphaModFix/>
              </a:blip>
              <a:srcRect b="14694" l="15452" r="42785" t="14694"/>
              <a:stretch/>
            </p:blipFill>
            <p:spPr>
              <a:xfrm>
                <a:off x="8193850" y="747650"/>
                <a:ext cx="714998" cy="1187123"/>
              </a:xfrm>
              <a:prstGeom prst="rect">
                <a:avLst/>
              </a:prstGeom>
              <a:noFill/>
              <a:ln>
                <a:noFill/>
              </a:ln>
              <a:effectLst>
                <a:outerShdw blurRad="85725" rotWithShape="0" algn="bl" dir="2580000" dist="76200">
                  <a:srgbClr val="000000">
                    <a:alpha val="20000"/>
                  </a:srgbClr>
                </a:outerShdw>
              </a:effectLst>
            </p:spPr>
          </p:pic>
          <p:pic>
            <p:nvPicPr>
              <p:cNvPr id="132" name="Google Shape;132;p20"/>
              <p:cNvPicPr preferRelativeResize="0"/>
              <p:nvPr/>
            </p:nvPicPr>
            <p:blipFill rotWithShape="1">
              <a:blip r:embed="rId6">
                <a:alphaModFix/>
              </a:blip>
              <a:srcRect b="8038" l="10536" r="11472" t="8047"/>
              <a:stretch/>
            </p:blipFill>
            <p:spPr>
              <a:xfrm>
                <a:off x="7272575" y="3122000"/>
                <a:ext cx="598451" cy="632299"/>
              </a:xfrm>
              <a:prstGeom prst="rect">
                <a:avLst/>
              </a:prstGeom>
              <a:noFill/>
              <a:ln>
                <a:noFill/>
              </a:ln>
              <a:effectLst>
                <a:outerShdw blurRad="85725" rotWithShape="0" algn="bl" dir="2580000" dist="76200">
                  <a:srgbClr val="000000">
                    <a:alpha val="20000"/>
                  </a:srgbClr>
                </a:outerShdw>
              </a:effectLst>
            </p:spPr>
          </p:pic>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grpSp>
        <p:nvGrpSpPr>
          <p:cNvPr id="15" name="Google Shape;15;p3"/>
          <p:cNvGrpSpPr/>
          <p:nvPr/>
        </p:nvGrpSpPr>
        <p:grpSpPr>
          <a:xfrm>
            <a:off x="234150" y="246900"/>
            <a:ext cx="8675700" cy="4649700"/>
            <a:chOff x="234150" y="246900"/>
            <a:chExt cx="8675700" cy="4649700"/>
          </a:xfrm>
        </p:grpSpPr>
        <p:grpSp>
          <p:nvGrpSpPr>
            <p:cNvPr id="16" name="Google Shape;16;p3"/>
            <p:cNvGrpSpPr/>
            <p:nvPr/>
          </p:nvGrpSpPr>
          <p:grpSpPr>
            <a:xfrm>
              <a:off x="234150" y="246955"/>
              <a:ext cx="5750400" cy="4649590"/>
              <a:chOff x="246950" y="246950"/>
              <a:chExt cx="5750400" cy="4649590"/>
            </a:xfrm>
          </p:grpSpPr>
          <p:sp>
            <p:nvSpPr>
              <p:cNvPr id="17" name="Google Shape;17;p3"/>
              <p:cNvSpPr/>
              <p:nvPr/>
            </p:nvSpPr>
            <p:spPr>
              <a:xfrm>
                <a:off x="246950" y="246950"/>
                <a:ext cx="5750400" cy="3255000"/>
              </a:xfrm>
              <a:prstGeom prst="roundRect">
                <a:avLst>
                  <a:gd fmla="val 10838"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460000" dist="76200">
                  <a:schemeClr val="dk1">
                    <a:alpha val="2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8" name="Google Shape;18;p3"/>
              <p:cNvSpPr/>
              <p:nvPr/>
            </p:nvSpPr>
            <p:spPr>
              <a:xfrm>
                <a:off x="246950" y="3683940"/>
                <a:ext cx="5750400" cy="1212600"/>
              </a:xfrm>
              <a:prstGeom prst="roundRect">
                <a:avLst>
                  <a:gd fmla="val 28752"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640000" dist="85725">
                  <a:schemeClr val="dk1">
                    <a:alpha val="2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grpSp>
        <p:sp>
          <p:nvSpPr>
            <p:cNvPr id="19" name="Google Shape;19;p3"/>
            <p:cNvSpPr/>
            <p:nvPr/>
          </p:nvSpPr>
          <p:spPr>
            <a:xfrm>
              <a:off x="6229350" y="246900"/>
              <a:ext cx="2680500" cy="4649700"/>
            </a:xfrm>
            <a:prstGeom prst="roundRect">
              <a:avLst>
                <a:gd fmla="val 13541"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grpSp>
      <p:sp>
        <p:nvSpPr>
          <p:cNvPr id="20" name="Google Shape;20;p3"/>
          <p:cNvSpPr txBox="1"/>
          <p:nvPr>
            <p:ph type="title"/>
          </p:nvPr>
        </p:nvSpPr>
        <p:spPr>
          <a:xfrm>
            <a:off x="713225" y="2092275"/>
            <a:ext cx="52737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713225" y="968750"/>
            <a:ext cx="1706700" cy="11235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5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p:nvPr>
            <p:ph idx="1" type="subTitle"/>
          </p:nvPr>
        </p:nvSpPr>
        <p:spPr>
          <a:xfrm>
            <a:off x="713225" y="4078750"/>
            <a:ext cx="4602900" cy="42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36" name="Shape 136"/>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37" name="Shape 137"/>
        <p:cNvGrpSpPr/>
        <p:nvPr/>
      </p:nvGrpSpPr>
      <p:grpSpPr>
        <a:xfrm>
          <a:off x="0" y="0"/>
          <a:ext cx="0" cy="0"/>
          <a:chOff x="0" y="0"/>
          <a:chExt cx="0" cy="0"/>
        </a:xfrm>
      </p:grpSpPr>
      <p:sp>
        <p:nvSpPr>
          <p:cNvPr id="138" name="Google Shape;138;p2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25" name="Google Shape;2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298450" lvl="0" marL="457200" rtl="0">
              <a:lnSpc>
                <a:spcPct val="100000"/>
              </a:lnSpc>
              <a:spcBef>
                <a:spcPts val="0"/>
              </a:spcBef>
              <a:spcAft>
                <a:spcPts val="0"/>
              </a:spcAft>
              <a:buSzPts val="1100"/>
              <a:buFont typeface="Nunito Light"/>
              <a:buChar char="●"/>
              <a:defRPr sz="1200"/>
            </a:lvl1pPr>
            <a:lvl2pPr indent="-298450" lvl="1" marL="914400" rtl="0">
              <a:lnSpc>
                <a:spcPct val="115000"/>
              </a:lnSpc>
              <a:spcBef>
                <a:spcPts val="0"/>
              </a:spcBef>
              <a:spcAft>
                <a:spcPts val="0"/>
              </a:spcAft>
              <a:buSzPts val="1100"/>
              <a:buFont typeface="Nunito Light"/>
              <a:buChar char="○"/>
              <a:defRPr sz="1100"/>
            </a:lvl2pPr>
            <a:lvl3pPr indent="-298450" lvl="2" marL="1371600" rtl="0">
              <a:lnSpc>
                <a:spcPct val="115000"/>
              </a:lnSpc>
              <a:spcBef>
                <a:spcPts val="1600"/>
              </a:spcBef>
              <a:spcAft>
                <a:spcPts val="0"/>
              </a:spcAft>
              <a:buSzPts val="1100"/>
              <a:buFont typeface="Nunito Light"/>
              <a:buChar char="■"/>
              <a:defRPr sz="1100"/>
            </a:lvl3pPr>
            <a:lvl4pPr indent="-298450" lvl="3" marL="1828800" rtl="0">
              <a:lnSpc>
                <a:spcPct val="115000"/>
              </a:lnSpc>
              <a:spcBef>
                <a:spcPts val="1600"/>
              </a:spcBef>
              <a:spcAft>
                <a:spcPts val="0"/>
              </a:spcAft>
              <a:buSzPts val="1100"/>
              <a:buFont typeface="Nunito Light"/>
              <a:buChar char="●"/>
              <a:defRPr sz="1100"/>
            </a:lvl4pPr>
            <a:lvl5pPr indent="-298450" lvl="4" marL="2286000" rtl="0">
              <a:lnSpc>
                <a:spcPct val="115000"/>
              </a:lnSpc>
              <a:spcBef>
                <a:spcPts val="1600"/>
              </a:spcBef>
              <a:spcAft>
                <a:spcPts val="0"/>
              </a:spcAft>
              <a:buSzPts val="1100"/>
              <a:buFont typeface="Nunito Light"/>
              <a:buChar char="○"/>
              <a:defRPr sz="1100"/>
            </a:lvl5pPr>
            <a:lvl6pPr indent="-298450" lvl="5" marL="2743200" rtl="0">
              <a:lnSpc>
                <a:spcPct val="115000"/>
              </a:lnSpc>
              <a:spcBef>
                <a:spcPts val="1600"/>
              </a:spcBef>
              <a:spcAft>
                <a:spcPts val="0"/>
              </a:spcAft>
              <a:buSzPts val="1100"/>
              <a:buFont typeface="Nunito Light"/>
              <a:buChar char="■"/>
              <a:defRPr sz="1100"/>
            </a:lvl6pPr>
            <a:lvl7pPr indent="-298450" lvl="6" marL="3200400" rtl="0">
              <a:lnSpc>
                <a:spcPct val="115000"/>
              </a:lnSpc>
              <a:spcBef>
                <a:spcPts val="1600"/>
              </a:spcBef>
              <a:spcAft>
                <a:spcPts val="0"/>
              </a:spcAft>
              <a:buSzPts val="1100"/>
              <a:buFont typeface="Nunito Light"/>
              <a:buChar char="●"/>
              <a:defRPr sz="1100"/>
            </a:lvl7pPr>
            <a:lvl8pPr indent="-298450" lvl="7" marL="3657600" rtl="0">
              <a:lnSpc>
                <a:spcPct val="115000"/>
              </a:lnSpc>
              <a:spcBef>
                <a:spcPts val="1600"/>
              </a:spcBef>
              <a:spcAft>
                <a:spcPts val="0"/>
              </a:spcAft>
              <a:buSzPts val="1100"/>
              <a:buFont typeface="Nunito Light"/>
              <a:buChar char="○"/>
              <a:defRPr sz="1100"/>
            </a:lvl8pPr>
            <a:lvl9pPr indent="-298450" lvl="8" marL="4114800" rtl="0">
              <a:lnSpc>
                <a:spcPct val="115000"/>
              </a:lnSpc>
              <a:spcBef>
                <a:spcPts val="1600"/>
              </a:spcBef>
              <a:spcAft>
                <a:spcPts val="1600"/>
              </a:spcAft>
              <a:buSzPts val="1100"/>
              <a:buFont typeface="Nunito Light"/>
              <a:buChar char="■"/>
              <a:defRPr sz="11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29" name="Google Shape;2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 name="Google Shape;30;p5"/>
          <p:cNvSpPr txBox="1"/>
          <p:nvPr>
            <p:ph idx="1" type="subTitle"/>
          </p:nvPr>
        </p:nvSpPr>
        <p:spPr>
          <a:xfrm>
            <a:off x="5270401" y="2160925"/>
            <a:ext cx="3153600" cy="172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1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1" name="Google Shape;31;p5"/>
          <p:cNvSpPr txBox="1"/>
          <p:nvPr>
            <p:ph idx="2" type="subTitle"/>
          </p:nvPr>
        </p:nvSpPr>
        <p:spPr>
          <a:xfrm>
            <a:off x="720000" y="2160925"/>
            <a:ext cx="3153600" cy="172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1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2" name="Google Shape;32;p5"/>
          <p:cNvSpPr txBox="1"/>
          <p:nvPr>
            <p:ph idx="3" type="subTitle"/>
          </p:nvPr>
        </p:nvSpPr>
        <p:spPr>
          <a:xfrm>
            <a:off x="5270401" y="1789525"/>
            <a:ext cx="31536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Epilogue SemiBold"/>
                <a:ea typeface="Epilogue SemiBold"/>
                <a:cs typeface="Epilogue SemiBold"/>
                <a:sym typeface="Epilogue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 name="Google Shape;33;p5"/>
          <p:cNvSpPr txBox="1"/>
          <p:nvPr>
            <p:ph idx="4" type="subTitle"/>
          </p:nvPr>
        </p:nvSpPr>
        <p:spPr>
          <a:xfrm>
            <a:off x="720000" y="1789525"/>
            <a:ext cx="31536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Epilogue SemiBold"/>
                <a:ea typeface="Epilogue SemiBold"/>
                <a:cs typeface="Epilogue SemiBold"/>
                <a:sym typeface="Epilogue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6"/>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36" name="Google Shape;3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7" name="Google Shape;37;p6"/>
          <p:cNvGrpSpPr/>
          <p:nvPr/>
        </p:nvGrpSpPr>
        <p:grpSpPr>
          <a:xfrm>
            <a:off x="246974" y="658575"/>
            <a:ext cx="8659078" cy="3255000"/>
            <a:chOff x="259774" y="658575"/>
            <a:chExt cx="8659078" cy="3255000"/>
          </a:xfrm>
        </p:grpSpPr>
        <p:pic>
          <p:nvPicPr>
            <p:cNvPr id="38" name="Google Shape;38;p6"/>
            <p:cNvPicPr preferRelativeResize="0"/>
            <p:nvPr/>
          </p:nvPicPr>
          <p:blipFill rotWithShape="1">
            <a:blip r:embed="rId2">
              <a:alphaModFix/>
            </a:blip>
            <a:srcRect b="7367" l="16619" r="51675" t="7359"/>
            <a:stretch/>
          </p:blipFill>
          <p:spPr>
            <a:xfrm>
              <a:off x="8676400" y="658575"/>
              <a:ext cx="242452" cy="640302"/>
            </a:xfrm>
            <a:prstGeom prst="rect">
              <a:avLst/>
            </a:prstGeom>
            <a:noFill/>
            <a:ln>
              <a:noFill/>
            </a:ln>
            <a:effectLst>
              <a:outerShdw blurRad="85725" rotWithShape="0" algn="bl" dir="2580000" dist="76200">
                <a:schemeClr val="dk1">
                  <a:alpha val="20000"/>
                </a:schemeClr>
              </a:outerShdw>
            </a:effectLst>
          </p:spPr>
        </p:pic>
        <p:pic>
          <p:nvPicPr>
            <p:cNvPr id="39" name="Google Shape;39;p6"/>
            <p:cNvPicPr preferRelativeResize="0"/>
            <p:nvPr/>
          </p:nvPicPr>
          <p:blipFill rotWithShape="1">
            <a:blip r:embed="rId3">
              <a:alphaModFix/>
            </a:blip>
            <a:srcRect b="15026" l="11069" r="67439" t="15019"/>
            <a:stretch/>
          </p:blipFill>
          <p:spPr>
            <a:xfrm rot="10800000">
              <a:off x="259774" y="2452251"/>
              <a:ext cx="457201" cy="1461323"/>
            </a:xfrm>
            <a:prstGeom prst="rect">
              <a:avLst/>
            </a:prstGeom>
            <a:noFill/>
            <a:ln>
              <a:noFill/>
            </a:ln>
            <a:effectLst>
              <a:outerShdw blurRad="85725" rotWithShape="0" algn="bl" dir="2580000" dist="76200">
                <a:schemeClr val="dk1">
                  <a:alpha val="20000"/>
                </a:schemeClr>
              </a:outerShdw>
            </a:effectLst>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 name="Shape 40"/>
        <p:cNvGrpSpPr/>
        <p:nvPr/>
      </p:nvGrpSpPr>
      <p:grpSpPr>
        <a:xfrm>
          <a:off x="0" y="0"/>
          <a:ext cx="0" cy="0"/>
          <a:chOff x="0" y="0"/>
          <a:chExt cx="0" cy="0"/>
        </a:xfrm>
      </p:grpSpPr>
      <p:sp>
        <p:nvSpPr>
          <p:cNvPr id="41" name="Google Shape;41;p7"/>
          <p:cNvSpPr/>
          <p:nvPr/>
        </p:nvSpPr>
        <p:spPr>
          <a:xfrm>
            <a:off x="234150" y="246900"/>
            <a:ext cx="50205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42" name="Google Shape;42;p7"/>
          <p:cNvSpPr txBox="1"/>
          <p:nvPr>
            <p:ph type="title"/>
          </p:nvPr>
        </p:nvSpPr>
        <p:spPr>
          <a:xfrm>
            <a:off x="713225" y="621770"/>
            <a:ext cx="3990600" cy="10815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 name="Google Shape;43;p7"/>
          <p:cNvSpPr txBox="1"/>
          <p:nvPr>
            <p:ph idx="1" type="subTitle"/>
          </p:nvPr>
        </p:nvSpPr>
        <p:spPr>
          <a:xfrm>
            <a:off x="713225" y="1767025"/>
            <a:ext cx="3990600" cy="283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Font typeface="Epilogue Light"/>
              <a:buChar char="●"/>
              <a:defRPr sz="1100">
                <a:latin typeface="Epilogue"/>
                <a:ea typeface="Epilogue"/>
                <a:cs typeface="Epilogue"/>
                <a:sym typeface="Epilogue"/>
              </a:defRPr>
            </a:lvl1pPr>
            <a:lvl2pPr lvl="1" rtl="0" algn="ctr">
              <a:lnSpc>
                <a:spcPct val="100000"/>
              </a:lnSpc>
              <a:spcBef>
                <a:spcPts val="0"/>
              </a:spcBef>
              <a:spcAft>
                <a:spcPts val="0"/>
              </a:spcAft>
              <a:buClr>
                <a:srgbClr val="E76A28"/>
              </a:buClr>
              <a:buSzPts val="1100"/>
              <a:buFont typeface="Epilogue Light"/>
              <a:buChar char="○"/>
              <a:defRPr sz="1100">
                <a:latin typeface="Epilogue"/>
                <a:ea typeface="Epilogue"/>
                <a:cs typeface="Epilogue"/>
                <a:sym typeface="Epilogue"/>
              </a:defRPr>
            </a:lvl2pPr>
            <a:lvl3pPr lvl="2" rtl="0" algn="ctr">
              <a:lnSpc>
                <a:spcPct val="100000"/>
              </a:lnSpc>
              <a:spcBef>
                <a:spcPts val="1600"/>
              </a:spcBef>
              <a:spcAft>
                <a:spcPts val="0"/>
              </a:spcAft>
              <a:buClr>
                <a:srgbClr val="E76A28"/>
              </a:buClr>
              <a:buSzPts val="1100"/>
              <a:buFont typeface="Epilogue Light"/>
              <a:buChar char="■"/>
              <a:defRPr sz="1100">
                <a:latin typeface="Epilogue"/>
                <a:ea typeface="Epilogue"/>
                <a:cs typeface="Epilogue"/>
                <a:sym typeface="Epilogue"/>
              </a:defRPr>
            </a:lvl3pPr>
            <a:lvl4pPr lvl="3" rtl="0" algn="ctr">
              <a:lnSpc>
                <a:spcPct val="100000"/>
              </a:lnSpc>
              <a:spcBef>
                <a:spcPts val="1600"/>
              </a:spcBef>
              <a:spcAft>
                <a:spcPts val="0"/>
              </a:spcAft>
              <a:buClr>
                <a:srgbClr val="E76A28"/>
              </a:buClr>
              <a:buSzPts val="1100"/>
              <a:buFont typeface="Epilogue Light"/>
              <a:buChar char="●"/>
              <a:defRPr sz="1100">
                <a:latin typeface="Epilogue"/>
                <a:ea typeface="Epilogue"/>
                <a:cs typeface="Epilogue"/>
                <a:sym typeface="Epilogue"/>
              </a:defRPr>
            </a:lvl4pPr>
            <a:lvl5pPr lvl="4" rtl="0" algn="ctr">
              <a:lnSpc>
                <a:spcPct val="100000"/>
              </a:lnSpc>
              <a:spcBef>
                <a:spcPts val="1600"/>
              </a:spcBef>
              <a:spcAft>
                <a:spcPts val="0"/>
              </a:spcAft>
              <a:buClr>
                <a:srgbClr val="E76A28"/>
              </a:buClr>
              <a:buSzPts val="1100"/>
              <a:buFont typeface="Epilogue Light"/>
              <a:buChar char="○"/>
              <a:defRPr sz="1100">
                <a:latin typeface="Epilogue"/>
                <a:ea typeface="Epilogue"/>
                <a:cs typeface="Epilogue"/>
                <a:sym typeface="Epilogue"/>
              </a:defRPr>
            </a:lvl5pPr>
            <a:lvl6pPr lvl="5" rtl="0" algn="ctr">
              <a:lnSpc>
                <a:spcPct val="100000"/>
              </a:lnSpc>
              <a:spcBef>
                <a:spcPts val="1600"/>
              </a:spcBef>
              <a:spcAft>
                <a:spcPts val="0"/>
              </a:spcAft>
              <a:buClr>
                <a:srgbClr val="999999"/>
              </a:buClr>
              <a:buSzPts val="1100"/>
              <a:buFont typeface="Epilogue Light"/>
              <a:buChar char="■"/>
              <a:defRPr sz="1100">
                <a:latin typeface="Epilogue"/>
                <a:ea typeface="Epilogue"/>
                <a:cs typeface="Epilogue"/>
                <a:sym typeface="Epilogue"/>
              </a:defRPr>
            </a:lvl6pPr>
            <a:lvl7pPr lvl="6" rtl="0" algn="ctr">
              <a:lnSpc>
                <a:spcPct val="100000"/>
              </a:lnSpc>
              <a:spcBef>
                <a:spcPts val="1600"/>
              </a:spcBef>
              <a:spcAft>
                <a:spcPts val="0"/>
              </a:spcAft>
              <a:buClr>
                <a:srgbClr val="999999"/>
              </a:buClr>
              <a:buSzPts val="1100"/>
              <a:buFont typeface="Epilogue Light"/>
              <a:buChar char="●"/>
              <a:defRPr sz="1100">
                <a:latin typeface="Epilogue"/>
                <a:ea typeface="Epilogue"/>
                <a:cs typeface="Epilogue"/>
                <a:sym typeface="Epilogue"/>
              </a:defRPr>
            </a:lvl7pPr>
            <a:lvl8pPr lvl="7" rtl="0" algn="ctr">
              <a:lnSpc>
                <a:spcPct val="100000"/>
              </a:lnSpc>
              <a:spcBef>
                <a:spcPts val="1600"/>
              </a:spcBef>
              <a:spcAft>
                <a:spcPts val="0"/>
              </a:spcAft>
              <a:buClr>
                <a:srgbClr val="999999"/>
              </a:buClr>
              <a:buSzPts val="1100"/>
              <a:buFont typeface="Epilogue Light"/>
              <a:buChar char="○"/>
              <a:defRPr sz="1100">
                <a:latin typeface="Epilogue"/>
                <a:ea typeface="Epilogue"/>
                <a:cs typeface="Epilogue"/>
                <a:sym typeface="Epilogue"/>
              </a:defRPr>
            </a:lvl8pPr>
            <a:lvl9pPr lvl="8" rtl="0" algn="ctr">
              <a:lnSpc>
                <a:spcPct val="100000"/>
              </a:lnSpc>
              <a:spcBef>
                <a:spcPts val="1600"/>
              </a:spcBef>
              <a:spcAft>
                <a:spcPts val="1600"/>
              </a:spcAft>
              <a:buClr>
                <a:srgbClr val="999999"/>
              </a:buClr>
              <a:buSzPts val="1100"/>
              <a:buFont typeface="Epilogue Light"/>
              <a:buChar char="■"/>
              <a:defRPr sz="1100">
                <a:latin typeface="Epilogue"/>
                <a:ea typeface="Epilogue"/>
                <a:cs typeface="Epilogue"/>
                <a:sym typeface="Epilogue"/>
              </a:defRPr>
            </a:lvl9pPr>
          </a:lstStyle>
          <a:p/>
        </p:txBody>
      </p:sp>
      <p:sp>
        <p:nvSpPr>
          <p:cNvPr id="44" name="Google Shape;44;p7"/>
          <p:cNvSpPr/>
          <p:nvPr>
            <p:ph idx="2" type="pic"/>
          </p:nvPr>
        </p:nvSpPr>
        <p:spPr>
          <a:xfrm>
            <a:off x="5560425" y="246900"/>
            <a:ext cx="3345600" cy="46497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5" name="Shape 45"/>
        <p:cNvGrpSpPr/>
        <p:nvPr/>
      </p:nvGrpSpPr>
      <p:grpSpPr>
        <a:xfrm>
          <a:off x="0" y="0"/>
          <a:ext cx="0" cy="0"/>
          <a:chOff x="0" y="0"/>
          <a:chExt cx="0" cy="0"/>
        </a:xfrm>
      </p:grpSpPr>
      <p:sp>
        <p:nvSpPr>
          <p:cNvPr id="46" name="Google Shape;46;p8"/>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47" name="Google Shape;47;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grpSp>
        <p:nvGrpSpPr>
          <p:cNvPr id="48" name="Google Shape;48;p8"/>
          <p:cNvGrpSpPr/>
          <p:nvPr/>
        </p:nvGrpSpPr>
        <p:grpSpPr>
          <a:xfrm>
            <a:off x="246975" y="263650"/>
            <a:ext cx="8659074" cy="3883325"/>
            <a:chOff x="259775" y="263650"/>
            <a:chExt cx="8659074" cy="3883325"/>
          </a:xfrm>
        </p:grpSpPr>
        <p:grpSp>
          <p:nvGrpSpPr>
            <p:cNvPr id="49" name="Google Shape;49;p8"/>
            <p:cNvGrpSpPr/>
            <p:nvPr/>
          </p:nvGrpSpPr>
          <p:grpSpPr>
            <a:xfrm flipH="1">
              <a:off x="259775" y="754375"/>
              <a:ext cx="8659074" cy="3392600"/>
              <a:chOff x="259787" y="754375"/>
              <a:chExt cx="8659074" cy="3392600"/>
            </a:xfrm>
          </p:grpSpPr>
          <p:pic>
            <p:nvPicPr>
              <p:cNvPr id="50" name="Google Shape;50;p8"/>
              <p:cNvPicPr preferRelativeResize="0"/>
              <p:nvPr/>
            </p:nvPicPr>
            <p:blipFill rotWithShape="1">
              <a:blip r:embed="rId2">
                <a:alphaModFix/>
              </a:blip>
              <a:srcRect b="6377" l="15037" r="51672" t="6377"/>
              <a:stretch/>
            </p:blipFill>
            <p:spPr>
              <a:xfrm>
                <a:off x="8664285" y="754375"/>
                <a:ext cx="254577" cy="655098"/>
              </a:xfrm>
              <a:prstGeom prst="rect">
                <a:avLst/>
              </a:prstGeom>
              <a:noFill/>
              <a:ln>
                <a:noFill/>
              </a:ln>
              <a:effectLst>
                <a:outerShdw blurRad="85725" rotWithShape="0" algn="bl" dir="2580000" dist="76200">
                  <a:schemeClr val="dk1">
                    <a:alpha val="20000"/>
                  </a:schemeClr>
                </a:outerShdw>
              </a:effectLst>
            </p:spPr>
          </p:pic>
          <p:pic>
            <p:nvPicPr>
              <p:cNvPr id="51" name="Google Shape;51;p8"/>
              <p:cNvPicPr preferRelativeResize="0"/>
              <p:nvPr/>
            </p:nvPicPr>
            <p:blipFill rotWithShape="1">
              <a:blip r:embed="rId3">
                <a:alphaModFix/>
              </a:blip>
              <a:srcRect b="8138" l="14158" r="30341" t="7700"/>
              <a:stretch/>
            </p:blipFill>
            <p:spPr>
              <a:xfrm rot="10800000">
                <a:off x="259787" y="2388873"/>
                <a:ext cx="1180749" cy="1758102"/>
              </a:xfrm>
              <a:prstGeom prst="rect">
                <a:avLst/>
              </a:prstGeom>
              <a:noFill/>
              <a:ln>
                <a:noFill/>
              </a:ln>
              <a:effectLst>
                <a:outerShdw blurRad="85725" rotWithShape="0" algn="bl" dir="2580000" dist="76200">
                  <a:schemeClr val="dk1">
                    <a:alpha val="20000"/>
                  </a:schemeClr>
                </a:outerShdw>
              </a:effectLst>
            </p:spPr>
          </p:pic>
        </p:grpSp>
        <p:pic>
          <p:nvPicPr>
            <p:cNvPr id="52" name="Google Shape;52;p8"/>
            <p:cNvPicPr preferRelativeResize="0"/>
            <p:nvPr/>
          </p:nvPicPr>
          <p:blipFill rotWithShape="1">
            <a:blip r:embed="rId4">
              <a:alphaModFix/>
            </a:blip>
            <a:srcRect b="33156" l="58185" r="18738" t="26644"/>
            <a:stretch/>
          </p:blipFill>
          <p:spPr>
            <a:xfrm rot="5400000">
              <a:off x="4300226" y="9649"/>
              <a:ext cx="714998" cy="1223000"/>
            </a:xfrm>
            <a:prstGeom prst="rect">
              <a:avLst/>
            </a:prstGeom>
            <a:noFill/>
            <a:ln>
              <a:noFill/>
            </a:ln>
            <a:effectLst>
              <a:outerShdw blurRad="85725" rotWithShape="0" algn="bl" dir="2580000" dist="76200">
                <a:srgbClr val="000000">
                  <a:alpha val="20000"/>
                </a:srgbClr>
              </a:outerShdw>
            </a:effectLst>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p:nvPr/>
        </p:nvSpPr>
        <p:spPr>
          <a:xfrm>
            <a:off x="234150" y="246900"/>
            <a:ext cx="8675700" cy="4649700"/>
          </a:xfrm>
          <a:prstGeom prst="roundRect">
            <a:avLst>
              <a:gd fmla="val 763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55" name="Google Shape;55;p9"/>
          <p:cNvSpPr txBox="1"/>
          <p:nvPr>
            <p:ph type="title"/>
          </p:nvPr>
        </p:nvSpPr>
        <p:spPr>
          <a:xfrm>
            <a:off x="2135550" y="1189100"/>
            <a:ext cx="4872900" cy="19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56" name="Google Shape;56;p9"/>
          <p:cNvSpPr txBox="1"/>
          <p:nvPr>
            <p:ph idx="1" type="subTitle"/>
          </p:nvPr>
        </p:nvSpPr>
        <p:spPr>
          <a:xfrm>
            <a:off x="2135550" y="3153500"/>
            <a:ext cx="4872900" cy="80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57" name="Google Shape;57;p9"/>
          <p:cNvGrpSpPr/>
          <p:nvPr/>
        </p:nvGrpSpPr>
        <p:grpSpPr>
          <a:xfrm>
            <a:off x="700425" y="811525"/>
            <a:ext cx="8207324" cy="4085076"/>
            <a:chOff x="713225" y="811525"/>
            <a:chExt cx="8207324" cy="4085076"/>
          </a:xfrm>
        </p:grpSpPr>
        <p:pic>
          <p:nvPicPr>
            <p:cNvPr id="58" name="Google Shape;58;p9"/>
            <p:cNvPicPr preferRelativeResize="0"/>
            <p:nvPr/>
          </p:nvPicPr>
          <p:blipFill rotWithShape="1">
            <a:blip r:embed="rId2">
              <a:alphaModFix/>
            </a:blip>
            <a:srcRect b="16489" l="20802" r="19641" t="605"/>
            <a:stretch/>
          </p:blipFill>
          <p:spPr>
            <a:xfrm>
              <a:off x="713225" y="3215425"/>
              <a:ext cx="1229875" cy="1681176"/>
            </a:xfrm>
            <a:prstGeom prst="rect">
              <a:avLst/>
            </a:prstGeom>
            <a:noFill/>
            <a:ln>
              <a:noFill/>
            </a:ln>
            <a:effectLst>
              <a:outerShdw blurRad="85725" rotWithShape="0" algn="bl" dir="2580000" dist="76200">
                <a:srgbClr val="000000">
                  <a:alpha val="20000"/>
                </a:srgbClr>
              </a:outerShdw>
            </a:effectLst>
          </p:spPr>
        </p:pic>
        <p:pic>
          <p:nvPicPr>
            <p:cNvPr id="59" name="Google Shape;59;p9"/>
            <p:cNvPicPr preferRelativeResize="0"/>
            <p:nvPr/>
          </p:nvPicPr>
          <p:blipFill rotWithShape="1">
            <a:blip r:embed="rId3">
              <a:alphaModFix/>
            </a:blip>
            <a:srcRect b="16179" l="16857" r="42783" t="16179"/>
            <a:stretch/>
          </p:blipFill>
          <p:spPr>
            <a:xfrm>
              <a:off x="8229600" y="811525"/>
              <a:ext cx="690949" cy="1137125"/>
            </a:xfrm>
            <a:prstGeom prst="rect">
              <a:avLst/>
            </a:prstGeom>
            <a:noFill/>
            <a:ln>
              <a:noFill/>
            </a:ln>
            <a:effectLst>
              <a:outerShdw blurRad="85725" rotWithShape="0" algn="bl" dir="2580000" dist="76200">
                <a:srgbClr val="000000">
                  <a:alpha val="20000"/>
                </a:srgbClr>
              </a:outerShdw>
            </a:effectLst>
          </p:spPr>
        </p:pic>
        <p:pic>
          <p:nvPicPr>
            <p:cNvPr id="60" name="Google Shape;60;p9"/>
            <p:cNvPicPr preferRelativeResize="0"/>
            <p:nvPr/>
          </p:nvPicPr>
          <p:blipFill rotWithShape="1">
            <a:blip r:embed="rId3">
              <a:alphaModFix/>
            </a:blip>
            <a:srcRect b="8704" l="15350" r="17616" t="8704"/>
            <a:stretch/>
          </p:blipFill>
          <p:spPr>
            <a:xfrm>
              <a:off x="1531625" y="3040375"/>
              <a:ext cx="514350" cy="622349"/>
            </a:xfrm>
            <a:prstGeom prst="rect">
              <a:avLst/>
            </a:prstGeom>
            <a:noFill/>
            <a:ln>
              <a:noFill/>
            </a:ln>
            <a:effectLst>
              <a:outerShdw blurRad="85725" rotWithShape="0" algn="bl" dir="2580000" dist="76200">
                <a:srgbClr val="000000">
                  <a:alpha val="20000"/>
                </a:srgbClr>
              </a:outerShdw>
            </a:effectLst>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1" name="Shape 61"/>
        <p:cNvGrpSpPr/>
        <p:nvPr/>
      </p:nvGrpSpPr>
      <p:grpSpPr>
        <a:xfrm>
          <a:off x="0" y="0"/>
          <a:ext cx="0" cy="0"/>
          <a:chOff x="0" y="0"/>
          <a:chExt cx="0" cy="0"/>
        </a:xfrm>
      </p:grpSpPr>
      <p:sp>
        <p:nvSpPr>
          <p:cNvPr id="62" name="Google Shape;62;p10"/>
          <p:cNvSpPr/>
          <p:nvPr>
            <p:ph idx="2" type="pic"/>
          </p:nvPr>
        </p:nvSpPr>
        <p:spPr>
          <a:xfrm>
            <a:off x="-36300" y="-10400"/>
            <a:ext cx="9216600" cy="5195400"/>
          </a:xfrm>
          <a:prstGeom prst="rect">
            <a:avLst/>
          </a:prstGeom>
          <a:noFill/>
          <a:ln>
            <a:noFill/>
          </a:ln>
        </p:spPr>
      </p:sp>
      <p:sp>
        <p:nvSpPr>
          <p:cNvPr id="63" name="Google Shape;63;p10"/>
          <p:cNvSpPr txBox="1"/>
          <p:nvPr>
            <p:ph type="title"/>
          </p:nvPr>
        </p:nvSpPr>
        <p:spPr>
          <a:xfrm>
            <a:off x="713100" y="4070000"/>
            <a:ext cx="7717800" cy="534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500"/>
              <a:buNone/>
              <a:defRPr sz="2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Epilogue SemiBold"/>
              <a:buNone/>
              <a:defRPr sz="3500">
                <a:solidFill>
                  <a:schemeClr val="dk1"/>
                </a:solidFill>
                <a:latin typeface="Epilogue SemiBold"/>
                <a:ea typeface="Epilogue SemiBold"/>
                <a:cs typeface="Epilogue SemiBold"/>
                <a:sym typeface="Epilogue SemiBold"/>
              </a:defRPr>
            </a:lvl1pPr>
            <a:lvl2pPr lvl="1" rtl="0">
              <a:spcBef>
                <a:spcPts val="0"/>
              </a:spcBef>
              <a:spcAft>
                <a:spcPts val="0"/>
              </a:spcAft>
              <a:buClr>
                <a:schemeClr val="dk1"/>
              </a:buClr>
              <a:buSzPts val="3500"/>
              <a:buFont typeface="Epilogue SemiBold"/>
              <a:buNone/>
              <a:defRPr sz="3500">
                <a:solidFill>
                  <a:schemeClr val="dk1"/>
                </a:solidFill>
                <a:latin typeface="Epilogue SemiBold"/>
                <a:ea typeface="Epilogue SemiBold"/>
                <a:cs typeface="Epilogue SemiBold"/>
                <a:sym typeface="Epilogue SemiBold"/>
              </a:defRPr>
            </a:lvl2pPr>
            <a:lvl3pPr lvl="2" rtl="0">
              <a:spcBef>
                <a:spcPts val="0"/>
              </a:spcBef>
              <a:spcAft>
                <a:spcPts val="0"/>
              </a:spcAft>
              <a:buClr>
                <a:schemeClr val="dk1"/>
              </a:buClr>
              <a:buSzPts val="3500"/>
              <a:buFont typeface="Epilogue SemiBold"/>
              <a:buNone/>
              <a:defRPr sz="3500">
                <a:solidFill>
                  <a:schemeClr val="dk1"/>
                </a:solidFill>
                <a:latin typeface="Epilogue SemiBold"/>
                <a:ea typeface="Epilogue SemiBold"/>
                <a:cs typeface="Epilogue SemiBold"/>
                <a:sym typeface="Epilogue SemiBold"/>
              </a:defRPr>
            </a:lvl3pPr>
            <a:lvl4pPr lvl="3" rtl="0">
              <a:spcBef>
                <a:spcPts val="0"/>
              </a:spcBef>
              <a:spcAft>
                <a:spcPts val="0"/>
              </a:spcAft>
              <a:buClr>
                <a:schemeClr val="dk1"/>
              </a:buClr>
              <a:buSzPts val="3500"/>
              <a:buFont typeface="Epilogue SemiBold"/>
              <a:buNone/>
              <a:defRPr sz="3500">
                <a:solidFill>
                  <a:schemeClr val="dk1"/>
                </a:solidFill>
                <a:latin typeface="Epilogue SemiBold"/>
                <a:ea typeface="Epilogue SemiBold"/>
                <a:cs typeface="Epilogue SemiBold"/>
                <a:sym typeface="Epilogue SemiBold"/>
              </a:defRPr>
            </a:lvl4pPr>
            <a:lvl5pPr lvl="4" rtl="0">
              <a:spcBef>
                <a:spcPts val="0"/>
              </a:spcBef>
              <a:spcAft>
                <a:spcPts val="0"/>
              </a:spcAft>
              <a:buClr>
                <a:schemeClr val="dk1"/>
              </a:buClr>
              <a:buSzPts val="3500"/>
              <a:buFont typeface="Epilogue SemiBold"/>
              <a:buNone/>
              <a:defRPr sz="3500">
                <a:solidFill>
                  <a:schemeClr val="dk1"/>
                </a:solidFill>
                <a:latin typeface="Epilogue SemiBold"/>
                <a:ea typeface="Epilogue SemiBold"/>
                <a:cs typeface="Epilogue SemiBold"/>
                <a:sym typeface="Epilogue SemiBold"/>
              </a:defRPr>
            </a:lvl5pPr>
            <a:lvl6pPr lvl="5" rtl="0">
              <a:spcBef>
                <a:spcPts val="0"/>
              </a:spcBef>
              <a:spcAft>
                <a:spcPts val="0"/>
              </a:spcAft>
              <a:buClr>
                <a:schemeClr val="dk1"/>
              </a:buClr>
              <a:buSzPts val="3500"/>
              <a:buFont typeface="Epilogue SemiBold"/>
              <a:buNone/>
              <a:defRPr sz="3500">
                <a:solidFill>
                  <a:schemeClr val="dk1"/>
                </a:solidFill>
                <a:latin typeface="Epilogue SemiBold"/>
                <a:ea typeface="Epilogue SemiBold"/>
                <a:cs typeface="Epilogue SemiBold"/>
                <a:sym typeface="Epilogue SemiBold"/>
              </a:defRPr>
            </a:lvl6pPr>
            <a:lvl7pPr lvl="6" rtl="0">
              <a:spcBef>
                <a:spcPts val="0"/>
              </a:spcBef>
              <a:spcAft>
                <a:spcPts val="0"/>
              </a:spcAft>
              <a:buClr>
                <a:schemeClr val="dk1"/>
              </a:buClr>
              <a:buSzPts val="3500"/>
              <a:buFont typeface="Epilogue SemiBold"/>
              <a:buNone/>
              <a:defRPr sz="3500">
                <a:solidFill>
                  <a:schemeClr val="dk1"/>
                </a:solidFill>
                <a:latin typeface="Epilogue SemiBold"/>
                <a:ea typeface="Epilogue SemiBold"/>
                <a:cs typeface="Epilogue SemiBold"/>
                <a:sym typeface="Epilogue SemiBold"/>
              </a:defRPr>
            </a:lvl7pPr>
            <a:lvl8pPr lvl="7" rtl="0">
              <a:spcBef>
                <a:spcPts val="0"/>
              </a:spcBef>
              <a:spcAft>
                <a:spcPts val="0"/>
              </a:spcAft>
              <a:buClr>
                <a:schemeClr val="dk1"/>
              </a:buClr>
              <a:buSzPts val="3500"/>
              <a:buFont typeface="Epilogue SemiBold"/>
              <a:buNone/>
              <a:defRPr sz="3500">
                <a:solidFill>
                  <a:schemeClr val="dk1"/>
                </a:solidFill>
                <a:latin typeface="Epilogue SemiBold"/>
                <a:ea typeface="Epilogue SemiBold"/>
                <a:cs typeface="Epilogue SemiBold"/>
                <a:sym typeface="Epilogue SemiBold"/>
              </a:defRPr>
            </a:lvl8pPr>
            <a:lvl9pPr lvl="8" rtl="0">
              <a:spcBef>
                <a:spcPts val="0"/>
              </a:spcBef>
              <a:spcAft>
                <a:spcPts val="0"/>
              </a:spcAft>
              <a:buClr>
                <a:schemeClr val="dk1"/>
              </a:buClr>
              <a:buSzPts val="3500"/>
              <a:buFont typeface="Epilogue SemiBold"/>
              <a:buNone/>
              <a:defRPr sz="3500">
                <a:solidFill>
                  <a:schemeClr val="dk1"/>
                </a:solidFill>
                <a:latin typeface="Epilogue SemiBold"/>
                <a:ea typeface="Epilogue SemiBold"/>
                <a:cs typeface="Epilogue SemiBold"/>
                <a:sym typeface="Epilogue Semi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1pPr>
            <a:lvl2pPr indent="-317500" lvl="1" marL="914400">
              <a:lnSpc>
                <a:spcPct val="115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2pPr>
            <a:lvl3pPr indent="-317500" lvl="2" marL="1371600">
              <a:lnSpc>
                <a:spcPct val="115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3pPr>
            <a:lvl4pPr indent="-317500" lvl="3" marL="1828800">
              <a:lnSpc>
                <a:spcPct val="115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4pPr>
            <a:lvl5pPr indent="-317500" lvl="4" marL="2286000">
              <a:lnSpc>
                <a:spcPct val="115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5pPr>
            <a:lvl6pPr indent="-317500" lvl="5" marL="2743200">
              <a:lnSpc>
                <a:spcPct val="115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6pPr>
            <a:lvl7pPr indent="-317500" lvl="6" marL="3200400">
              <a:lnSpc>
                <a:spcPct val="115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7pPr>
            <a:lvl8pPr indent="-317500" lvl="7" marL="3657600">
              <a:lnSpc>
                <a:spcPct val="115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8pPr>
            <a:lvl9pPr indent="-317500" lvl="8" marL="4114800">
              <a:lnSpc>
                <a:spcPct val="115000"/>
              </a:lnSpc>
              <a:spcBef>
                <a:spcPts val="1600"/>
              </a:spcBef>
              <a:spcAft>
                <a:spcPts val="1600"/>
              </a:spcAft>
              <a:buClr>
                <a:schemeClr val="dk1"/>
              </a:buClr>
              <a:buSzPts val="1400"/>
              <a:buFont typeface="Manrope"/>
              <a:buChar char="■"/>
              <a:defRPr>
                <a:solidFill>
                  <a:schemeClr val="dk1"/>
                </a:solidFill>
                <a:latin typeface="Manrope"/>
                <a:ea typeface="Manrope"/>
                <a:cs typeface="Manrope"/>
                <a:sym typeface="Manrop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33" name="Shape 133"/>
        <p:cNvGrpSpPr/>
        <p:nvPr/>
      </p:nvGrpSpPr>
      <p:grpSpPr>
        <a:xfrm>
          <a:off x="0" y="0"/>
          <a:ext cx="0" cy="0"/>
          <a:chOff x="0" y="0"/>
          <a:chExt cx="0" cy="0"/>
        </a:xfrm>
      </p:grpSpPr>
      <p:sp>
        <p:nvSpPr>
          <p:cNvPr id="134" name="Google Shape;134;p2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35" name="Google Shape;135;p2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p6UVIVSBmWeEnT9zuV-HyPvNm3MB5wNjHMsq4VNqxQ/copy" TargetMode="External"/><Relationship Id="rId5"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7.png"/><Relationship Id="rId7" Type="http://schemas.openxmlformats.org/officeDocument/2006/relationships/image" Target="../media/image1.png"/><Relationship Id="rId8"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freepik.com/free-vector/gradient-geometric-background_11798695.htm/?utm_source=slidesgo_template&amp;utm_medium=referral-link&amp;utm_campaign=sg_resources&amp;utm_content=freepik" TargetMode="External"/><Relationship Id="rId4" Type="http://schemas.openxmlformats.org/officeDocument/2006/relationships/image" Target="../media/image17.png"/><Relationship Id="rId5" Type="http://schemas.openxmlformats.org/officeDocument/2006/relationships/image" Target="../media/image12.png"/><Relationship Id="rId6" Type="http://schemas.openxmlformats.org/officeDocument/2006/relationships/image" Target="../media/image9.png"/><Relationship Id="rId7"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freepik.com/free-vector/gradient-geometric-background_11798705.htm/?utm_source=slidesgo_template&amp;utm_medium=referral-link&amp;utm_campaign=sg_resources&amp;utm_content=freepik" TargetMode="External"/><Relationship Id="rId4" Type="http://schemas.openxmlformats.org/officeDocument/2006/relationships/hyperlink" Target="https://www.freepik.com/free-photo/medium-shot-smiley-man-applauding_31124073.htm/?utm_source=slidesgo_template&amp;utm_medium=referral-link&amp;utm_campaign=sg_resources&amp;utm_content=freepik" TargetMode="External"/><Relationship Id="rId5" Type="http://schemas.openxmlformats.org/officeDocument/2006/relationships/hyperlink" Target="https://www.freepik.com/free-photo/medium-shot-smiley-colleagues-working-together_31124112.htm/?utm_source=slidesgo_template&amp;utm_medium=referral-link&amp;utm_campaign=sg_resources&amp;utm_content=freepi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hyperlink" Target="https://fonts.google.com/specimen/Epilogue" TargetMode="External"/><Relationship Id="rId4" Type="http://schemas.openxmlformats.org/officeDocument/2006/relationships/hyperlink" Target="https://fonts.google.com/specimen/Epilogue" TargetMode="External"/><Relationship Id="rId5" Type="http://schemas.openxmlformats.org/officeDocument/2006/relationships/hyperlink" Target="https://fonts.google.com/specimen/Epilogue" TargetMode="External"/><Relationship Id="rId6" Type="http://schemas.openxmlformats.org/officeDocument/2006/relationships/hyperlink" Target="https://fonts.google.com/specimen/Manrope" TargetMode="External"/><Relationship Id="rId7" Type="http://schemas.openxmlformats.org/officeDocument/2006/relationships/hyperlink" Target="https://fonts.google.com/specimen/Manrope" TargetMode="External"/><Relationship Id="rId8" Type="http://schemas.openxmlformats.org/officeDocument/2006/relationships/hyperlink" Target="https://fonts.google.com/specimen/Manrope" TargetMode="External"/></Relationships>
</file>

<file path=ppt/slides/_rels/slide19.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1.xml"/><Relationship Id="rId2" Type="http://schemas.openxmlformats.org/officeDocument/2006/relationships/notesSlide" Target="../notesSlides/notesSlide1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13.png"/><Relationship Id="rId14" Type="http://schemas.openxmlformats.org/officeDocument/2006/relationships/image" Target="../media/image16.png"/><Relationship Id="rId17" Type="http://schemas.openxmlformats.org/officeDocument/2006/relationships/image" Target="../media/image8.png"/><Relationship Id="rId16" Type="http://schemas.openxmlformats.org/officeDocument/2006/relationships/image" Target="../media/image14.png"/><Relationship Id="rId5" Type="http://schemas.openxmlformats.org/officeDocument/2006/relationships/image" Target="../media/image1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xml.rels><?xml version="1.0" encoding="UTF-8" standalone="yes"?><Relationships xmlns="http://schemas.openxmlformats.org/package/2006/relationships"><Relationship Id="rId20"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ppt/slides/slide18.xml"/><Relationship Id="rId22"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slide" Target="/ppt/slides/slide13.xml"/><Relationship Id="rId21" Type="http://schemas.openxmlformats.org/officeDocument/2006/relationships/hyperlink" Target="https://www.flaticon.com/?utm_source=slidesgo_template&amp;utm_medium=referral-link&amp;utm_campaign=promo-slide&amp;utm_term=slidesgo&amp;utm_content=flaticon" TargetMode="External"/><Relationship Id="rId13" Type="http://schemas.openxmlformats.org/officeDocument/2006/relationships/slide" Target="/ppt/slides/slide20.xml"/><Relationship Id="rId24"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slide" Target="/ppt/slides/slide20.xml"/><Relationship Id="rId23"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18.xml"/><Relationship Id="rId4" Type="http://schemas.openxmlformats.org/officeDocument/2006/relationships/slide" Target="/ppt/slides/slide18.xml"/><Relationship Id="rId9" Type="http://schemas.openxmlformats.org/officeDocument/2006/relationships/slide" Target="/ppt/slides/slide13.xml"/><Relationship Id="rId15" Type="http://schemas.openxmlformats.org/officeDocument/2006/relationships/slide" Target="/ppt/slides/slide20.xml"/><Relationship Id="rId14" Type="http://schemas.openxmlformats.org/officeDocument/2006/relationships/slide" Target="/ppt/slides/slide20.xml"/><Relationship Id="rId17" Type="http://schemas.openxmlformats.org/officeDocument/2006/relationships/hyperlink" Target="https://bit.ly/3A1uf1Q" TargetMode="External"/><Relationship Id="rId16"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5" Type="http://schemas.openxmlformats.org/officeDocument/2006/relationships/slide" Target="/ppt/slides/slide14.xml"/><Relationship Id="rId19" Type="http://schemas.openxmlformats.org/officeDocument/2006/relationships/hyperlink" Target="http://bit.ly/33VAFh3" TargetMode="External"/><Relationship Id="rId6" Type="http://schemas.openxmlformats.org/officeDocument/2006/relationships/slide" Target="/ppt/slides/slide14.xml"/><Relationship Id="rId18" Type="http://schemas.openxmlformats.org/officeDocument/2006/relationships/hyperlink" Target="http://bit.ly/30B07Gq" TargetMode="External"/><Relationship Id="rId7" Type="http://schemas.openxmlformats.org/officeDocument/2006/relationships/slide" Target="/ppt/slides/slide14.xml"/><Relationship Id="rId8" Type="http://schemas.openxmlformats.org/officeDocument/2006/relationships/slide" Target="/ppt/slides/slide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hyperlink" Target="https://bit.ly/2ZjL1p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workspace.google.com/marketplace/app/icons_for_slides_docs/381578326502"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7.png"/><Relationship Id="rId6" Type="http://schemas.openxmlformats.org/officeDocument/2006/relationships/image" Target="../media/image6.png"/><Relationship Id="rId7" Type="http://schemas.openxmlformats.org/officeDocument/2006/relationships/image" Target="../media/image5.png"/><Relationship Id="rId8"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ctrTitle"/>
          </p:nvPr>
        </p:nvSpPr>
        <p:spPr>
          <a:xfrm>
            <a:off x="718261" y="920217"/>
            <a:ext cx="4807800" cy="192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latin typeface="Epilogue SemiBold"/>
                <a:ea typeface="Epilogue SemiBold"/>
                <a:cs typeface="Epilogue SemiBold"/>
                <a:sym typeface="Epilogue SemiBold"/>
              </a:rPr>
              <a:t>Clear Rounded</a:t>
            </a:r>
            <a:endParaRPr sz="4000">
              <a:latin typeface="Epilogue SemiBold"/>
              <a:ea typeface="Epilogue SemiBold"/>
              <a:cs typeface="Epilogue SemiBold"/>
              <a:sym typeface="Epilogue SemiBold"/>
            </a:endParaRPr>
          </a:p>
          <a:p>
            <a:pPr indent="0" lvl="0" marL="0" rtl="0" algn="l">
              <a:lnSpc>
                <a:spcPct val="115000"/>
              </a:lnSpc>
              <a:spcBef>
                <a:spcPts val="0"/>
              </a:spcBef>
              <a:spcAft>
                <a:spcPts val="0"/>
              </a:spcAft>
              <a:buNone/>
            </a:pPr>
            <a:r>
              <a:rPr lang="en" sz="4000">
                <a:latin typeface="Epilogue SemiBold"/>
                <a:ea typeface="Epilogue SemiBold"/>
                <a:cs typeface="Epilogue SemiBold"/>
                <a:sym typeface="Epilogue SemiBold"/>
              </a:rPr>
              <a:t>Edge Structures </a:t>
            </a:r>
            <a:endParaRPr sz="4000">
              <a:latin typeface="Epilogue SemiBold"/>
              <a:ea typeface="Epilogue SemiBold"/>
              <a:cs typeface="Epilogue SemiBold"/>
              <a:sym typeface="Epilogue SemiBold"/>
            </a:endParaRPr>
          </a:p>
          <a:p>
            <a:pPr indent="0" lvl="0" marL="0" rtl="0" algn="l">
              <a:spcBef>
                <a:spcPts val="0"/>
              </a:spcBef>
              <a:spcAft>
                <a:spcPts val="0"/>
              </a:spcAft>
              <a:buNone/>
            </a:pPr>
            <a:r>
              <a:rPr lang="en" sz="3000">
                <a:latin typeface="Epilogue"/>
                <a:ea typeface="Epilogue"/>
                <a:cs typeface="Epilogue"/>
                <a:sym typeface="Epilogue"/>
              </a:rPr>
              <a:t>Business Basic Template</a:t>
            </a:r>
            <a:endParaRPr sz="3000">
              <a:latin typeface="Epilogue"/>
              <a:ea typeface="Epilogue"/>
              <a:cs typeface="Epilogue"/>
              <a:sym typeface="Epilogue"/>
            </a:endParaRPr>
          </a:p>
        </p:txBody>
      </p:sp>
      <p:sp>
        <p:nvSpPr>
          <p:cNvPr id="144" name="Google Shape;144;p24"/>
          <p:cNvSpPr txBox="1"/>
          <p:nvPr>
            <p:ph idx="1" type="subTitle"/>
          </p:nvPr>
        </p:nvSpPr>
        <p:spPr>
          <a:xfrm>
            <a:off x="718250" y="3235450"/>
            <a:ext cx="28878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cxnSp>
        <p:nvCxnSpPr>
          <p:cNvPr id="145" name="Google Shape;145;p24"/>
          <p:cNvCxnSpPr/>
          <p:nvPr/>
        </p:nvCxnSpPr>
        <p:spPr>
          <a:xfrm>
            <a:off x="800092" y="3033900"/>
            <a:ext cx="4744800" cy="0"/>
          </a:xfrm>
          <a:prstGeom prst="straightConnector1">
            <a:avLst/>
          </a:prstGeom>
          <a:noFill/>
          <a:ln cap="flat" cmpd="sng" w="19050">
            <a:solidFill>
              <a:schemeClr val="dk1"/>
            </a:solidFill>
            <a:prstDash val="solid"/>
            <a:round/>
            <a:headEnd len="med" w="med" type="none"/>
            <a:tailEnd len="med" w="med" type="none"/>
          </a:ln>
        </p:spPr>
      </p:cxnSp>
      <p:grpSp>
        <p:nvGrpSpPr>
          <p:cNvPr id="146" name="Google Shape;146;p24"/>
          <p:cNvGrpSpPr/>
          <p:nvPr/>
        </p:nvGrpSpPr>
        <p:grpSpPr>
          <a:xfrm>
            <a:off x="6237444" y="456400"/>
            <a:ext cx="2660525" cy="4438699"/>
            <a:chOff x="6248325" y="544500"/>
            <a:chExt cx="2660525" cy="4438699"/>
          </a:xfrm>
        </p:grpSpPr>
        <p:pic>
          <p:nvPicPr>
            <p:cNvPr id="147" name="Google Shape;147;p24"/>
            <p:cNvPicPr preferRelativeResize="0"/>
            <p:nvPr/>
          </p:nvPicPr>
          <p:blipFill rotWithShape="1">
            <a:blip r:embed="rId3">
              <a:alphaModFix/>
            </a:blip>
            <a:srcRect b="8547" l="13771" r="8552" t="8547"/>
            <a:stretch/>
          </p:blipFill>
          <p:spPr>
            <a:xfrm>
              <a:off x="7128200" y="544500"/>
              <a:ext cx="1604127" cy="1681176"/>
            </a:xfrm>
            <a:prstGeom prst="rect">
              <a:avLst/>
            </a:prstGeom>
            <a:noFill/>
            <a:ln>
              <a:noFill/>
            </a:ln>
            <a:effectLst>
              <a:outerShdw blurRad="85725" rotWithShape="0" algn="bl" dir="2580000" dist="76200">
                <a:srgbClr val="000000">
                  <a:alpha val="20000"/>
                </a:srgbClr>
              </a:outerShdw>
            </a:effectLst>
          </p:spPr>
        </p:pic>
        <p:pic>
          <p:nvPicPr>
            <p:cNvPr id="148" name="Google Shape;148;p24"/>
            <p:cNvPicPr preferRelativeResize="0"/>
            <p:nvPr/>
          </p:nvPicPr>
          <p:blipFill rotWithShape="1">
            <a:blip r:embed="rId4">
              <a:alphaModFix/>
            </a:blip>
            <a:srcRect b="23861" l="13474" r="63004" t="42539"/>
            <a:stretch/>
          </p:blipFill>
          <p:spPr>
            <a:xfrm>
              <a:off x="7900399" y="2659849"/>
              <a:ext cx="1008451" cy="1414598"/>
            </a:xfrm>
            <a:prstGeom prst="rect">
              <a:avLst/>
            </a:prstGeom>
            <a:noFill/>
            <a:ln>
              <a:noFill/>
            </a:ln>
            <a:effectLst>
              <a:outerShdw blurRad="85725" rotWithShape="0" algn="bl" dir="2580000" dist="76200">
                <a:srgbClr val="000000">
                  <a:alpha val="20000"/>
                </a:srgbClr>
              </a:outerShdw>
            </a:effectLst>
          </p:spPr>
        </p:pic>
        <p:pic>
          <p:nvPicPr>
            <p:cNvPr id="149" name="Google Shape;149;p24"/>
            <p:cNvPicPr preferRelativeResize="0"/>
            <p:nvPr/>
          </p:nvPicPr>
          <p:blipFill rotWithShape="1">
            <a:blip r:embed="rId5">
              <a:alphaModFix/>
            </a:blip>
            <a:srcRect b="31258" l="58185" r="18738" t="25553"/>
            <a:stretch/>
          </p:blipFill>
          <p:spPr>
            <a:xfrm>
              <a:off x="6248325" y="1528725"/>
              <a:ext cx="714998" cy="1313927"/>
            </a:xfrm>
            <a:prstGeom prst="rect">
              <a:avLst/>
            </a:prstGeom>
            <a:noFill/>
            <a:ln>
              <a:noFill/>
            </a:ln>
            <a:effectLst>
              <a:outerShdw blurRad="85725" rotWithShape="0" algn="bl" dir="2580000" dist="76200">
                <a:srgbClr val="000000">
                  <a:alpha val="20000"/>
                </a:srgbClr>
              </a:outerShdw>
            </a:effectLst>
          </p:spPr>
        </p:pic>
        <p:pic>
          <p:nvPicPr>
            <p:cNvPr id="150" name="Google Shape;150;p24"/>
            <p:cNvPicPr preferRelativeResize="0"/>
            <p:nvPr/>
          </p:nvPicPr>
          <p:blipFill rotWithShape="1">
            <a:blip r:embed="rId6">
              <a:alphaModFix/>
            </a:blip>
            <a:srcRect b="16492" l="20591" r="18915" t="4180"/>
            <a:stretch/>
          </p:blipFill>
          <p:spPr>
            <a:xfrm>
              <a:off x="6509175" y="3374550"/>
              <a:ext cx="1249300" cy="1608649"/>
            </a:xfrm>
            <a:prstGeom prst="rect">
              <a:avLst/>
            </a:prstGeom>
            <a:noFill/>
            <a:ln>
              <a:noFill/>
            </a:ln>
            <a:effectLst>
              <a:outerShdw blurRad="85725" rotWithShape="0" algn="bl" dir="2580000" dist="76200">
                <a:srgbClr val="000000">
                  <a:alpha val="20000"/>
                </a:srgbClr>
              </a:outerShdw>
            </a:effectLst>
          </p:spPr>
        </p:pic>
        <p:pic>
          <p:nvPicPr>
            <p:cNvPr id="151" name="Google Shape;151;p24"/>
            <p:cNvPicPr preferRelativeResize="0"/>
            <p:nvPr/>
          </p:nvPicPr>
          <p:blipFill rotWithShape="1">
            <a:blip r:embed="rId7">
              <a:alphaModFix/>
            </a:blip>
            <a:srcRect b="14694" l="15452" r="42785" t="14694"/>
            <a:stretch/>
          </p:blipFill>
          <p:spPr>
            <a:xfrm>
              <a:off x="8193850" y="747650"/>
              <a:ext cx="714998" cy="1187123"/>
            </a:xfrm>
            <a:prstGeom prst="rect">
              <a:avLst/>
            </a:prstGeom>
            <a:noFill/>
            <a:ln>
              <a:noFill/>
            </a:ln>
            <a:effectLst>
              <a:outerShdw blurRad="85725" rotWithShape="0" algn="bl" dir="2580000" dist="76200">
                <a:srgbClr val="000000">
                  <a:alpha val="20000"/>
                </a:srgbClr>
              </a:outerShdw>
            </a:effectLst>
          </p:spPr>
        </p:pic>
        <p:pic>
          <p:nvPicPr>
            <p:cNvPr id="152" name="Google Shape;152;p24"/>
            <p:cNvPicPr preferRelativeResize="0"/>
            <p:nvPr/>
          </p:nvPicPr>
          <p:blipFill rotWithShape="1">
            <a:blip r:embed="rId7">
              <a:alphaModFix/>
            </a:blip>
            <a:srcRect b="8038" l="10536" r="11472" t="8047"/>
            <a:stretch/>
          </p:blipFill>
          <p:spPr>
            <a:xfrm>
              <a:off x="7272575" y="3122000"/>
              <a:ext cx="598451" cy="632299"/>
            </a:xfrm>
            <a:prstGeom prst="rect">
              <a:avLst/>
            </a:prstGeom>
            <a:noFill/>
            <a:ln>
              <a:noFill/>
            </a:ln>
            <a:effectLst>
              <a:outerShdw blurRad="85725" rotWithShape="0" algn="bl" dir="2580000" dist="76200">
                <a:srgbClr val="000000">
                  <a:alpha val="20000"/>
                </a:srgbClr>
              </a:outerShdw>
            </a:effectLst>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pic>
        <p:nvPicPr>
          <p:cNvPr id="291" name="Google Shape;291;p33"/>
          <p:cNvPicPr preferRelativeResize="0"/>
          <p:nvPr>
            <p:ph idx="2" type="pic"/>
          </p:nvPr>
        </p:nvPicPr>
        <p:blipFill rotWithShape="1">
          <a:blip r:embed="rId3">
            <a:alphaModFix/>
          </a:blip>
          <a:srcRect b="7713" l="0" r="0" t="7713"/>
          <a:stretch/>
        </p:blipFill>
        <p:spPr>
          <a:xfrm>
            <a:off x="-36300" y="-10400"/>
            <a:ext cx="9216599" cy="5195402"/>
          </a:xfrm>
          <a:prstGeom prst="rect">
            <a:avLst/>
          </a:prstGeom>
        </p:spPr>
      </p:pic>
      <p:sp>
        <p:nvSpPr>
          <p:cNvPr id="292" name="Google Shape;292;p33"/>
          <p:cNvSpPr txBox="1"/>
          <p:nvPr>
            <p:ph type="title"/>
          </p:nvPr>
        </p:nvSpPr>
        <p:spPr>
          <a:xfrm>
            <a:off x="713100" y="4070000"/>
            <a:ext cx="7717800" cy="53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Long text slide</a:t>
            </a:r>
            <a:endParaRPr/>
          </a:p>
        </p:txBody>
      </p:sp>
      <p:sp>
        <p:nvSpPr>
          <p:cNvPr id="298" name="Google Shape;298;p34"/>
          <p:cNvSpPr txBox="1"/>
          <p:nvPr>
            <p:ph idx="1" type="subTitle"/>
          </p:nvPr>
        </p:nvSpPr>
        <p:spPr>
          <a:xfrm>
            <a:off x="4646744" y="1279700"/>
            <a:ext cx="3524400" cy="29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a:p>
            <a:pPr indent="0" lvl="0" marL="0" rtl="0" algn="l">
              <a:spcBef>
                <a:spcPts val="0"/>
              </a:spcBef>
              <a:spcAft>
                <a:spcPts val="0"/>
              </a:spcAft>
              <a:buNone/>
            </a:pPr>
            <a:r>
              <a:t/>
            </a:r>
            <a:endParaRPr/>
          </a:p>
        </p:txBody>
      </p:sp>
      <p:sp>
        <p:nvSpPr>
          <p:cNvPr id="299" name="Google Shape;299;p34"/>
          <p:cNvSpPr txBox="1"/>
          <p:nvPr>
            <p:ph idx="2" type="subTitle"/>
          </p:nvPr>
        </p:nvSpPr>
        <p:spPr>
          <a:xfrm>
            <a:off x="720000" y="1279700"/>
            <a:ext cx="3524400" cy="29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this graph</a:t>
            </a:r>
            <a:endParaRPr/>
          </a:p>
        </p:txBody>
      </p:sp>
      <p:sp>
        <p:nvSpPr>
          <p:cNvPr id="305" name="Google Shape;305;p35"/>
          <p:cNvSpPr txBox="1"/>
          <p:nvPr/>
        </p:nvSpPr>
        <p:spPr>
          <a:xfrm>
            <a:off x="720000" y="4325300"/>
            <a:ext cx="7704000" cy="27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Manrope"/>
                <a:ea typeface="Manrope"/>
                <a:cs typeface="Manrope"/>
                <a:sym typeface="Manrope"/>
              </a:rPr>
              <a:t>Follow the link in the graph to modify its data and then paste the new one here. </a:t>
            </a:r>
            <a:r>
              <a:rPr b="1" lang="en" sz="900" u="sng">
                <a:solidFill>
                  <a:schemeClr val="dk1"/>
                </a:solidFill>
                <a:latin typeface="Manrope"/>
                <a:ea typeface="Manrope"/>
                <a:cs typeface="Manrope"/>
                <a:sym typeface="Manrope"/>
                <a:hlinkClick r:id="rId3">
                  <a:extLst>
                    <a:ext uri="{A12FA001-AC4F-418D-AE19-62706E023703}">
                      <ahyp:hlinkClr val="tx"/>
                    </a:ext>
                  </a:extLst>
                </a:hlinkClick>
              </a:rPr>
              <a:t>For more info, click here</a:t>
            </a:r>
            <a:endParaRPr b="1" sz="900" u="sng">
              <a:solidFill>
                <a:schemeClr val="dk1"/>
              </a:solidFill>
              <a:latin typeface="Manrope"/>
              <a:ea typeface="Manrope"/>
              <a:cs typeface="Manrope"/>
              <a:sym typeface="Manrope"/>
            </a:endParaRPr>
          </a:p>
        </p:txBody>
      </p:sp>
      <p:graphicFrame>
        <p:nvGraphicFramePr>
          <p:cNvPr id="306" name="Google Shape;306;p35"/>
          <p:cNvGraphicFramePr/>
          <p:nvPr/>
        </p:nvGraphicFramePr>
        <p:xfrm>
          <a:off x="4901575" y="1502650"/>
          <a:ext cx="3000000" cy="3000000"/>
        </p:xfrm>
        <a:graphic>
          <a:graphicData uri="http://schemas.openxmlformats.org/drawingml/2006/table">
            <a:tbl>
              <a:tblPr>
                <a:noFill/>
                <a:tableStyleId>{A2E54F5C-7ACC-44FE-B7E6-B3BA7506A468}</a:tableStyleId>
              </a:tblPr>
              <a:tblGrid>
                <a:gridCol w="1251425"/>
                <a:gridCol w="1135500"/>
                <a:gridCol w="1135500"/>
              </a:tblGrid>
              <a:tr h="460525">
                <a:tc>
                  <a:txBody>
                    <a:bodyPr/>
                    <a:lstStyle/>
                    <a:p>
                      <a:pPr indent="0" lvl="0" marL="0" rtl="0" algn="ctr">
                        <a:spcBef>
                          <a:spcPts val="0"/>
                        </a:spcBef>
                        <a:spcAft>
                          <a:spcPts val="0"/>
                        </a:spcAft>
                        <a:buNone/>
                      </a:pPr>
                      <a:r>
                        <a:t/>
                      </a:r>
                      <a:endParaRPr b="1">
                        <a:solidFill>
                          <a:schemeClr val="dk1"/>
                        </a:solidFill>
                        <a:latin typeface="Manrope"/>
                        <a:ea typeface="Manrope"/>
                        <a:cs typeface="Manrope"/>
                        <a:sym typeface="Manrope"/>
                      </a:endParaRPr>
                    </a:p>
                  </a:txBody>
                  <a:tcPr marT="91425" marB="91425" marR="91425" marL="91425" anchor="ctr">
                    <a:lnL cap="flat" cmpd="sng" w="9525">
                      <a:solidFill>
                        <a:srgbClr val="9E9E9E">
                          <a:alpha val="0"/>
                        </a:srgb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Epilogue"/>
                          <a:ea typeface="Epilogue"/>
                          <a:cs typeface="Epilogue"/>
                          <a:sym typeface="Epilogue"/>
                        </a:rPr>
                        <a:t>Period 1</a:t>
                      </a:r>
                      <a:endParaRPr b="1">
                        <a:solidFill>
                          <a:schemeClr val="dk1"/>
                        </a:solidFill>
                        <a:latin typeface="Epilogue"/>
                        <a:ea typeface="Epilogue"/>
                        <a:cs typeface="Epilogue"/>
                        <a:sym typeface="Epilogue"/>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2"/>
                          </a:solidFill>
                          <a:latin typeface="Epilogue"/>
                          <a:ea typeface="Epilogue"/>
                          <a:cs typeface="Epilogue"/>
                          <a:sym typeface="Epilogue"/>
                        </a:rPr>
                        <a:t>Period 2</a:t>
                      </a:r>
                      <a:endParaRPr b="1">
                        <a:solidFill>
                          <a:schemeClr val="dk2"/>
                        </a:solidFill>
                        <a:latin typeface="Epilogue"/>
                        <a:ea typeface="Epilogue"/>
                        <a:cs typeface="Epilogue"/>
                        <a:sym typeface="Epilogue"/>
                      </a:endParaRPr>
                    </a:p>
                  </a:txBody>
                  <a:tcPr marT="91425" marB="91425" marR="91425" marL="91425" anchor="ctr">
                    <a:lnL cap="flat" cmpd="sng" w="19050">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0525">
                <a:tc>
                  <a:txBody>
                    <a:bodyPr/>
                    <a:lstStyle/>
                    <a:p>
                      <a:pPr indent="0" lvl="0" marL="0" rtl="0" algn="l">
                        <a:spcBef>
                          <a:spcPts val="0"/>
                        </a:spcBef>
                        <a:spcAft>
                          <a:spcPts val="0"/>
                        </a:spcAft>
                        <a:buNone/>
                      </a:pPr>
                      <a:r>
                        <a:rPr b="1" lang="en">
                          <a:solidFill>
                            <a:schemeClr val="dk1"/>
                          </a:solidFill>
                          <a:latin typeface="Epilogue"/>
                          <a:ea typeface="Epilogue"/>
                          <a:cs typeface="Epilogue"/>
                          <a:sym typeface="Epilogue"/>
                        </a:rPr>
                        <a:t>Mars </a:t>
                      </a:r>
                      <a:endParaRPr b="1">
                        <a:solidFill>
                          <a:schemeClr val="dk1"/>
                        </a:solidFill>
                        <a:latin typeface="Epilogue"/>
                        <a:ea typeface="Epilogue"/>
                        <a:cs typeface="Epilogue"/>
                        <a:sym typeface="Epilogue"/>
                      </a:endParaRPr>
                    </a:p>
                  </a:txBody>
                  <a:tcPr marT="91425" marB="91425" marR="91425" marL="91425" anchor="ctr">
                    <a:lnL cap="flat" cmpd="sng" w="9525">
                      <a:solidFill>
                        <a:srgbClr val="9E9E9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Manrope"/>
                          <a:ea typeface="Manrope"/>
                          <a:cs typeface="Manrope"/>
                          <a:sym typeface="Manrope"/>
                        </a:rPr>
                        <a:t>85%</a:t>
                      </a:r>
                      <a:endParaRPr sz="1100">
                        <a:solidFill>
                          <a:schemeClr val="dk1"/>
                        </a:solidFill>
                        <a:latin typeface="Manrope"/>
                        <a:ea typeface="Manrope"/>
                        <a:cs typeface="Manrope"/>
                        <a:sym typeface="Manrope"/>
                      </a:endParaRPr>
                    </a:p>
                  </a:txBody>
                  <a:tcPr marT="19050" marB="19050" marR="28575" marL="2857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Manrope"/>
                          <a:ea typeface="Manrope"/>
                          <a:cs typeface="Manrope"/>
                          <a:sym typeface="Manrope"/>
                        </a:rPr>
                        <a:t>23%</a:t>
                      </a:r>
                      <a:endParaRPr sz="1100">
                        <a:solidFill>
                          <a:schemeClr val="dk1"/>
                        </a:solidFill>
                        <a:latin typeface="Manrope"/>
                        <a:ea typeface="Manrope"/>
                        <a:cs typeface="Manrope"/>
                        <a:sym typeface="Manrope"/>
                      </a:endParaRPr>
                    </a:p>
                  </a:txBody>
                  <a:tcPr marT="19050" marB="19050" marR="28575" marL="28575" anchor="ctr">
                    <a:lnL cap="flat" cmpd="sng" w="19050">
                      <a:solidFill>
                        <a:schemeClr val="dk1"/>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0525">
                <a:tc>
                  <a:txBody>
                    <a:bodyPr/>
                    <a:lstStyle/>
                    <a:p>
                      <a:pPr indent="0" lvl="0" marL="0" rtl="0" algn="l">
                        <a:spcBef>
                          <a:spcPts val="0"/>
                        </a:spcBef>
                        <a:spcAft>
                          <a:spcPts val="0"/>
                        </a:spcAft>
                        <a:buNone/>
                      </a:pPr>
                      <a:r>
                        <a:rPr b="1" lang="en">
                          <a:solidFill>
                            <a:schemeClr val="dk1"/>
                          </a:solidFill>
                          <a:latin typeface="Epilogue"/>
                          <a:ea typeface="Epilogue"/>
                          <a:cs typeface="Epilogue"/>
                          <a:sym typeface="Epilogue"/>
                        </a:rPr>
                        <a:t>Mercury</a:t>
                      </a:r>
                      <a:endParaRPr b="1">
                        <a:solidFill>
                          <a:schemeClr val="dk1"/>
                        </a:solidFill>
                        <a:latin typeface="Epilogue"/>
                        <a:ea typeface="Epilogue"/>
                        <a:cs typeface="Epilogue"/>
                        <a:sym typeface="Epilogue"/>
                      </a:endParaRPr>
                    </a:p>
                  </a:txBody>
                  <a:tcPr marT="91425" marB="91425" marR="91425" marL="91425" anchor="ctr">
                    <a:lnL cap="flat" cmpd="sng" w="9525">
                      <a:solidFill>
                        <a:srgbClr val="9E9E9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Manrope"/>
                          <a:ea typeface="Manrope"/>
                          <a:cs typeface="Manrope"/>
                          <a:sym typeface="Manrope"/>
                        </a:rPr>
                        <a:t>10%</a:t>
                      </a:r>
                      <a:endParaRPr sz="1100">
                        <a:solidFill>
                          <a:schemeClr val="dk1"/>
                        </a:solidFill>
                        <a:latin typeface="Manrope"/>
                        <a:ea typeface="Manrope"/>
                        <a:cs typeface="Manrope"/>
                        <a:sym typeface="Manrope"/>
                      </a:endParaRPr>
                    </a:p>
                  </a:txBody>
                  <a:tcPr marT="19050" marB="19050" marR="28575" marL="2857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Manrope"/>
                          <a:ea typeface="Manrope"/>
                          <a:cs typeface="Manrope"/>
                          <a:sym typeface="Manrope"/>
                        </a:rPr>
                        <a:t>12%</a:t>
                      </a:r>
                      <a:endParaRPr sz="1100">
                        <a:solidFill>
                          <a:schemeClr val="dk1"/>
                        </a:solidFill>
                        <a:latin typeface="Manrope"/>
                        <a:ea typeface="Manrope"/>
                        <a:cs typeface="Manrope"/>
                        <a:sym typeface="Manrope"/>
                      </a:endParaRPr>
                    </a:p>
                  </a:txBody>
                  <a:tcPr marT="19050" marB="19050" marR="28575" marL="28575" anchor="ctr">
                    <a:lnL cap="flat" cmpd="sng" w="19050">
                      <a:solidFill>
                        <a:schemeClr val="dk1"/>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0525">
                <a:tc>
                  <a:txBody>
                    <a:bodyPr/>
                    <a:lstStyle/>
                    <a:p>
                      <a:pPr indent="0" lvl="0" marL="0" rtl="0" algn="l">
                        <a:spcBef>
                          <a:spcPts val="0"/>
                        </a:spcBef>
                        <a:spcAft>
                          <a:spcPts val="0"/>
                        </a:spcAft>
                        <a:buNone/>
                      </a:pPr>
                      <a:r>
                        <a:rPr b="1" lang="en">
                          <a:solidFill>
                            <a:schemeClr val="dk1"/>
                          </a:solidFill>
                          <a:latin typeface="Epilogue"/>
                          <a:ea typeface="Epilogue"/>
                          <a:cs typeface="Epilogue"/>
                          <a:sym typeface="Epilogue"/>
                        </a:rPr>
                        <a:t>Venus</a:t>
                      </a:r>
                      <a:endParaRPr b="1">
                        <a:solidFill>
                          <a:schemeClr val="dk1"/>
                        </a:solidFill>
                        <a:latin typeface="Epilogue"/>
                        <a:ea typeface="Epilogue"/>
                        <a:cs typeface="Epilogue"/>
                        <a:sym typeface="Epilogue"/>
                      </a:endParaRPr>
                    </a:p>
                  </a:txBody>
                  <a:tcPr marT="91425" marB="91425" marR="91425" marL="91425" anchor="ctr">
                    <a:lnL cap="flat" cmpd="sng" w="9525">
                      <a:solidFill>
                        <a:srgbClr val="9E9E9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Manrope"/>
                          <a:ea typeface="Manrope"/>
                          <a:cs typeface="Manrope"/>
                          <a:sym typeface="Manrope"/>
                        </a:rPr>
                        <a:t>30%</a:t>
                      </a:r>
                      <a:endParaRPr sz="1100">
                        <a:solidFill>
                          <a:schemeClr val="dk1"/>
                        </a:solidFill>
                        <a:latin typeface="Manrope"/>
                        <a:ea typeface="Manrope"/>
                        <a:cs typeface="Manrope"/>
                        <a:sym typeface="Manrope"/>
                      </a:endParaRPr>
                    </a:p>
                  </a:txBody>
                  <a:tcPr marT="19050" marB="19050" marR="28575" marL="2857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Manrope"/>
                          <a:ea typeface="Manrope"/>
                          <a:cs typeface="Manrope"/>
                          <a:sym typeface="Manrope"/>
                        </a:rPr>
                        <a:t>21%</a:t>
                      </a:r>
                      <a:endParaRPr sz="1100">
                        <a:solidFill>
                          <a:schemeClr val="dk1"/>
                        </a:solidFill>
                        <a:latin typeface="Manrope"/>
                        <a:ea typeface="Manrope"/>
                        <a:cs typeface="Manrope"/>
                        <a:sym typeface="Manrope"/>
                      </a:endParaRPr>
                    </a:p>
                  </a:txBody>
                  <a:tcPr marT="19050" marB="19050" marR="28575" marL="28575" anchor="ctr">
                    <a:lnL cap="flat" cmpd="sng" w="19050">
                      <a:solidFill>
                        <a:schemeClr val="dk1"/>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0525">
                <a:tc>
                  <a:txBody>
                    <a:bodyPr/>
                    <a:lstStyle/>
                    <a:p>
                      <a:pPr indent="0" lvl="0" marL="0" rtl="0" algn="l">
                        <a:spcBef>
                          <a:spcPts val="0"/>
                        </a:spcBef>
                        <a:spcAft>
                          <a:spcPts val="0"/>
                        </a:spcAft>
                        <a:buNone/>
                      </a:pPr>
                      <a:r>
                        <a:rPr b="1" lang="en">
                          <a:solidFill>
                            <a:schemeClr val="dk1"/>
                          </a:solidFill>
                          <a:latin typeface="Epilogue"/>
                          <a:ea typeface="Epilogue"/>
                          <a:cs typeface="Epilogue"/>
                          <a:sym typeface="Epilogue"/>
                        </a:rPr>
                        <a:t>Jupiter</a:t>
                      </a:r>
                      <a:endParaRPr b="1">
                        <a:solidFill>
                          <a:schemeClr val="dk1"/>
                        </a:solidFill>
                        <a:latin typeface="Epilogue"/>
                        <a:ea typeface="Epilogue"/>
                        <a:cs typeface="Epilogue"/>
                        <a:sym typeface="Epilogue"/>
                      </a:endParaRPr>
                    </a:p>
                  </a:txBody>
                  <a:tcPr marT="91425" marB="91425" marR="91425" marL="91425" anchor="ctr">
                    <a:lnL cap="flat" cmpd="sng" w="9525">
                      <a:solidFill>
                        <a:srgbClr val="9E9E9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Manrope"/>
                          <a:ea typeface="Manrope"/>
                          <a:cs typeface="Manrope"/>
                          <a:sym typeface="Manrope"/>
                        </a:rPr>
                        <a:t>14%</a:t>
                      </a:r>
                      <a:endParaRPr sz="1100">
                        <a:solidFill>
                          <a:schemeClr val="dk1"/>
                        </a:solidFill>
                        <a:latin typeface="Manrope"/>
                        <a:ea typeface="Manrope"/>
                        <a:cs typeface="Manrope"/>
                        <a:sym typeface="Manrope"/>
                      </a:endParaRPr>
                    </a:p>
                  </a:txBody>
                  <a:tcPr marT="19050" marB="19050" marR="28575" marL="2857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Manrope"/>
                          <a:ea typeface="Manrope"/>
                          <a:cs typeface="Manrope"/>
                          <a:sym typeface="Manrope"/>
                        </a:rPr>
                        <a:t>85%</a:t>
                      </a:r>
                      <a:endParaRPr sz="1100">
                        <a:solidFill>
                          <a:schemeClr val="dk1"/>
                        </a:solidFill>
                        <a:latin typeface="Manrope"/>
                        <a:ea typeface="Manrope"/>
                        <a:cs typeface="Manrope"/>
                        <a:sym typeface="Manrope"/>
                      </a:endParaRPr>
                    </a:p>
                  </a:txBody>
                  <a:tcPr marT="19050" marB="19050" marR="28575" marL="28575" anchor="ctr">
                    <a:lnL cap="flat" cmpd="sng" w="19050">
                      <a:solidFill>
                        <a:schemeClr val="dk1"/>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pic>
        <p:nvPicPr>
          <p:cNvPr id="307" name="Google Shape;307;p35" title="Gráfico">
            <a:hlinkClick r:id="rId4"/>
          </p:cNvPr>
          <p:cNvPicPr preferRelativeResize="0"/>
          <p:nvPr/>
        </p:nvPicPr>
        <p:blipFill>
          <a:blip r:embed="rId5">
            <a:alphaModFix/>
          </a:blip>
          <a:stretch>
            <a:fillRect/>
          </a:stretch>
        </p:blipFill>
        <p:spPr>
          <a:xfrm>
            <a:off x="720000" y="1357075"/>
            <a:ext cx="3810176" cy="2676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6"/>
          <p:cNvSpPr txBox="1"/>
          <p:nvPr>
            <p:ph type="title"/>
          </p:nvPr>
        </p:nvSpPr>
        <p:spPr>
          <a:xfrm>
            <a:off x="703400" y="625000"/>
            <a:ext cx="3505800" cy="82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13" name="Google Shape;313;p36"/>
          <p:cNvSpPr txBox="1"/>
          <p:nvPr>
            <p:ph idx="1" type="subTitle"/>
          </p:nvPr>
        </p:nvSpPr>
        <p:spPr>
          <a:xfrm>
            <a:off x="703400" y="1432800"/>
            <a:ext cx="35058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
            </a:r>
            <a:r>
              <a:rPr b="1" lang="en"/>
              <a:t>o you have any questions?</a:t>
            </a:r>
            <a:endParaRPr b="1"/>
          </a:p>
          <a:p>
            <a:pPr indent="0" lvl="0" marL="0" rtl="0" algn="l">
              <a:spcBef>
                <a:spcPts val="100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314" name="Google Shape;314;p36"/>
          <p:cNvSpPr txBox="1"/>
          <p:nvPr/>
        </p:nvSpPr>
        <p:spPr>
          <a:xfrm>
            <a:off x="71322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nrope"/>
                <a:ea typeface="Manrope"/>
                <a:cs typeface="Manrope"/>
                <a:sym typeface="Manrope"/>
              </a:rPr>
              <a:t>Please keep this slide for attribution</a:t>
            </a:r>
            <a:endParaRPr sz="1200">
              <a:solidFill>
                <a:schemeClr val="dk1"/>
              </a:solidFill>
              <a:latin typeface="Manrope"/>
              <a:ea typeface="Manrope"/>
              <a:cs typeface="Manrope"/>
              <a:sym typeface="Manrope"/>
            </a:endParaRPr>
          </a:p>
        </p:txBody>
      </p:sp>
      <p:sp>
        <p:nvSpPr>
          <p:cNvPr id="315" name="Google Shape;315;p36"/>
          <p:cNvSpPr/>
          <p:nvPr/>
        </p:nvSpPr>
        <p:spPr>
          <a:xfrm>
            <a:off x="802575" y="2627475"/>
            <a:ext cx="593700" cy="586800"/>
          </a:xfrm>
          <a:prstGeom prst="roundRect">
            <a:avLst>
              <a:gd fmla="val 2018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316" name="Google Shape;316;p36"/>
          <p:cNvSpPr/>
          <p:nvPr/>
        </p:nvSpPr>
        <p:spPr>
          <a:xfrm>
            <a:off x="1536634" y="2627475"/>
            <a:ext cx="593700" cy="586800"/>
          </a:xfrm>
          <a:prstGeom prst="roundRect">
            <a:avLst>
              <a:gd fmla="val 2018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317" name="Google Shape;317;p36"/>
          <p:cNvSpPr/>
          <p:nvPr/>
        </p:nvSpPr>
        <p:spPr>
          <a:xfrm>
            <a:off x="2270693" y="2627475"/>
            <a:ext cx="593700" cy="586800"/>
          </a:xfrm>
          <a:prstGeom prst="roundRect">
            <a:avLst>
              <a:gd fmla="val 2018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318" name="Google Shape;318;p36"/>
          <p:cNvSpPr/>
          <p:nvPr/>
        </p:nvSpPr>
        <p:spPr>
          <a:xfrm>
            <a:off x="958806" y="2780014"/>
            <a:ext cx="281328" cy="281639"/>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36"/>
          <p:cNvGrpSpPr/>
          <p:nvPr/>
        </p:nvGrpSpPr>
        <p:grpSpPr>
          <a:xfrm>
            <a:off x="1692774" y="2780251"/>
            <a:ext cx="281655" cy="281344"/>
            <a:chOff x="3303268" y="3817349"/>
            <a:chExt cx="346056" cy="345674"/>
          </a:xfrm>
        </p:grpSpPr>
        <p:sp>
          <p:nvSpPr>
            <p:cNvPr id="320" name="Google Shape;320;p3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36"/>
          <p:cNvGrpSpPr/>
          <p:nvPr/>
        </p:nvGrpSpPr>
        <p:grpSpPr>
          <a:xfrm>
            <a:off x="2417504" y="2780251"/>
            <a:ext cx="281655" cy="281344"/>
            <a:chOff x="3752358" y="3817349"/>
            <a:chExt cx="346056" cy="345674"/>
          </a:xfrm>
        </p:grpSpPr>
        <p:sp>
          <p:nvSpPr>
            <p:cNvPr id="325" name="Google Shape;325;p3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36"/>
          <p:cNvGrpSpPr/>
          <p:nvPr/>
        </p:nvGrpSpPr>
        <p:grpSpPr>
          <a:xfrm rot="5400000">
            <a:off x="4600892" y="1071249"/>
            <a:ext cx="1660974" cy="1081176"/>
            <a:chOff x="3486204" y="242938"/>
            <a:chExt cx="1660974" cy="1081176"/>
          </a:xfrm>
        </p:grpSpPr>
        <p:pic>
          <p:nvPicPr>
            <p:cNvPr id="330" name="Google Shape;330;p36"/>
            <p:cNvPicPr preferRelativeResize="0"/>
            <p:nvPr/>
          </p:nvPicPr>
          <p:blipFill rotWithShape="1">
            <a:blip r:embed="rId3">
              <a:alphaModFix/>
            </a:blip>
            <a:srcRect b="8308" l="13053" r="6514" t="47826"/>
            <a:stretch/>
          </p:blipFill>
          <p:spPr>
            <a:xfrm>
              <a:off x="3486204" y="242938"/>
              <a:ext cx="1660974" cy="889500"/>
            </a:xfrm>
            <a:prstGeom prst="rect">
              <a:avLst/>
            </a:prstGeom>
            <a:noFill/>
            <a:ln>
              <a:noFill/>
            </a:ln>
            <a:effectLst>
              <a:outerShdw blurRad="85725" rotWithShape="0" algn="bl" dir="2580000" dist="76200">
                <a:srgbClr val="000000">
                  <a:alpha val="20000"/>
                </a:srgbClr>
              </a:outerShdw>
            </a:effectLst>
          </p:spPr>
        </p:pic>
        <p:pic>
          <p:nvPicPr>
            <p:cNvPr id="331" name="Google Shape;331;p36"/>
            <p:cNvPicPr preferRelativeResize="0"/>
            <p:nvPr/>
          </p:nvPicPr>
          <p:blipFill rotWithShape="1">
            <a:blip r:embed="rId4">
              <a:alphaModFix/>
            </a:blip>
            <a:srcRect b="8893" l="13015" r="12184" t="5920"/>
            <a:stretch/>
          </p:blipFill>
          <p:spPr>
            <a:xfrm>
              <a:off x="3616504" y="682238"/>
              <a:ext cx="573998" cy="641876"/>
            </a:xfrm>
            <a:prstGeom prst="rect">
              <a:avLst/>
            </a:prstGeom>
            <a:noFill/>
            <a:ln>
              <a:noFill/>
            </a:ln>
            <a:effectLst>
              <a:outerShdw blurRad="85725" rotWithShape="0" algn="bl" dir="2580000" dist="76200">
                <a:srgbClr val="000000">
                  <a:alpha val="20000"/>
                </a:srgbClr>
              </a:outerShdw>
            </a:effectLst>
          </p:spPr>
        </p:pic>
      </p:grpSp>
      <p:grpSp>
        <p:nvGrpSpPr>
          <p:cNvPr id="332" name="Google Shape;332;p36"/>
          <p:cNvGrpSpPr/>
          <p:nvPr/>
        </p:nvGrpSpPr>
        <p:grpSpPr>
          <a:xfrm>
            <a:off x="6237719" y="253294"/>
            <a:ext cx="2659279" cy="4633683"/>
            <a:chOff x="6244775" y="253294"/>
            <a:chExt cx="2659279" cy="4633683"/>
          </a:xfrm>
        </p:grpSpPr>
        <p:grpSp>
          <p:nvGrpSpPr>
            <p:cNvPr id="333" name="Google Shape;333;p36"/>
            <p:cNvGrpSpPr/>
            <p:nvPr/>
          </p:nvGrpSpPr>
          <p:grpSpPr>
            <a:xfrm>
              <a:off x="6244775" y="253294"/>
              <a:ext cx="2659279" cy="2374181"/>
              <a:chOff x="6227525" y="246856"/>
              <a:chExt cx="2659279" cy="2374181"/>
            </a:xfrm>
          </p:grpSpPr>
          <p:pic>
            <p:nvPicPr>
              <p:cNvPr id="334" name="Google Shape;334;p36"/>
              <p:cNvPicPr preferRelativeResize="0"/>
              <p:nvPr/>
            </p:nvPicPr>
            <p:blipFill rotWithShape="1">
              <a:blip r:embed="rId5">
                <a:alphaModFix/>
              </a:blip>
              <a:srcRect b="31183" l="36822" r="19999" t="25554"/>
              <a:stretch/>
            </p:blipFill>
            <p:spPr>
              <a:xfrm rot="5400000">
                <a:off x="6791562" y="257694"/>
                <a:ext cx="1337851" cy="1316174"/>
              </a:xfrm>
              <a:prstGeom prst="rect">
                <a:avLst/>
              </a:prstGeom>
              <a:noFill/>
              <a:ln>
                <a:noFill/>
              </a:ln>
              <a:effectLst>
                <a:outerShdw blurRad="85725" rotWithShape="0" algn="bl" dir="2580000" dist="76200">
                  <a:srgbClr val="000000">
                    <a:alpha val="20000"/>
                  </a:srgbClr>
                </a:outerShdw>
              </a:effectLst>
            </p:spPr>
          </p:pic>
          <p:pic>
            <p:nvPicPr>
              <p:cNvPr id="335" name="Google Shape;335;p36"/>
              <p:cNvPicPr preferRelativeResize="0"/>
              <p:nvPr/>
            </p:nvPicPr>
            <p:blipFill rotWithShape="1">
              <a:blip r:embed="rId6">
                <a:alphaModFix/>
              </a:blip>
              <a:srcRect b="11010" l="33155" r="12455" t="10846"/>
              <a:stretch/>
            </p:blipFill>
            <p:spPr>
              <a:xfrm>
                <a:off x="6227525" y="2034238"/>
                <a:ext cx="415898" cy="586800"/>
              </a:xfrm>
              <a:prstGeom prst="rect">
                <a:avLst/>
              </a:prstGeom>
              <a:noFill/>
              <a:ln>
                <a:noFill/>
              </a:ln>
              <a:effectLst>
                <a:outerShdw blurRad="85725" rotWithShape="0" algn="bl" dir="2580000" dist="76200">
                  <a:schemeClr val="dk1">
                    <a:alpha val="20000"/>
                  </a:schemeClr>
                </a:outerShdw>
              </a:effectLst>
            </p:spPr>
          </p:pic>
          <p:pic>
            <p:nvPicPr>
              <p:cNvPr id="336" name="Google Shape;336;p36"/>
              <p:cNvPicPr preferRelativeResize="0"/>
              <p:nvPr/>
            </p:nvPicPr>
            <p:blipFill rotWithShape="1">
              <a:blip r:embed="rId7">
                <a:alphaModFix/>
              </a:blip>
              <a:srcRect b="10447" l="10888" r="57056" t="10042"/>
              <a:stretch/>
            </p:blipFill>
            <p:spPr>
              <a:xfrm>
                <a:off x="8204856" y="707387"/>
                <a:ext cx="681948" cy="1660975"/>
              </a:xfrm>
              <a:prstGeom prst="rect">
                <a:avLst/>
              </a:prstGeom>
              <a:noFill/>
              <a:ln>
                <a:noFill/>
              </a:ln>
              <a:effectLst>
                <a:outerShdw blurRad="85725" rotWithShape="0" algn="bl" dir="2580000" dist="76200">
                  <a:schemeClr val="dk1">
                    <a:alpha val="20000"/>
                  </a:schemeClr>
                </a:outerShdw>
              </a:effectLst>
            </p:spPr>
          </p:pic>
        </p:grpSp>
        <p:grpSp>
          <p:nvGrpSpPr>
            <p:cNvPr id="337" name="Google Shape;337;p36"/>
            <p:cNvGrpSpPr/>
            <p:nvPr/>
          </p:nvGrpSpPr>
          <p:grpSpPr>
            <a:xfrm>
              <a:off x="6871600" y="2918276"/>
              <a:ext cx="1792700" cy="1968701"/>
              <a:chOff x="6831750" y="2907021"/>
              <a:chExt cx="1792700" cy="1968701"/>
            </a:xfrm>
          </p:grpSpPr>
          <p:pic>
            <p:nvPicPr>
              <p:cNvPr id="338" name="Google Shape;338;p36"/>
              <p:cNvPicPr preferRelativeResize="0"/>
              <p:nvPr/>
            </p:nvPicPr>
            <p:blipFill rotWithShape="1">
              <a:blip r:embed="rId8">
                <a:alphaModFix/>
              </a:blip>
              <a:srcRect b="24717" l="15098" r="25459" t="38847"/>
              <a:stretch/>
            </p:blipFill>
            <p:spPr>
              <a:xfrm rot="5400000">
                <a:off x="7047623" y="3298896"/>
                <a:ext cx="1968701" cy="1184952"/>
              </a:xfrm>
              <a:prstGeom prst="rect">
                <a:avLst/>
              </a:prstGeom>
              <a:noFill/>
              <a:ln>
                <a:noFill/>
              </a:ln>
              <a:effectLst>
                <a:outerShdw blurRad="85725" rotWithShape="0" algn="bl" dir="2580000" dist="76200">
                  <a:srgbClr val="000000">
                    <a:alpha val="20000"/>
                  </a:srgbClr>
                </a:outerShdw>
              </a:effectLst>
            </p:spPr>
          </p:pic>
          <p:pic>
            <p:nvPicPr>
              <p:cNvPr id="339" name="Google Shape;339;p36"/>
              <p:cNvPicPr preferRelativeResize="0"/>
              <p:nvPr/>
            </p:nvPicPr>
            <p:blipFill rotWithShape="1">
              <a:blip r:embed="rId5">
                <a:alphaModFix/>
              </a:blip>
              <a:srcRect b="30647" l="11589" r="33585" t="25687"/>
              <a:stretch/>
            </p:blipFill>
            <p:spPr>
              <a:xfrm flipH="1" rot="-5400000">
                <a:off x="6646676" y="3362220"/>
                <a:ext cx="1698575" cy="1328426"/>
              </a:xfrm>
              <a:prstGeom prst="rect">
                <a:avLst/>
              </a:prstGeom>
              <a:noFill/>
              <a:ln>
                <a:noFill/>
              </a:ln>
              <a:effectLst>
                <a:outerShdw blurRad="85725" rotWithShape="0" algn="bl" dir="2580000" dist="76200">
                  <a:srgbClr val="000000">
                    <a:alpha val="20000"/>
                  </a:srgbClr>
                </a:outerShdw>
              </a:effectLst>
            </p:spPr>
          </p:pic>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345" name="Google Shape;345;p37"/>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Here’s an assortment of alternative resources whose style fits that of this template:</a:t>
            </a:r>
            <a:endParaRPr sz="1100"/>
          </a:p>
          <a:p>
            <a:pPr indent="0" lvl="0" marL="0" rtl="0" algn="l">
              <a:spcBef>
                <a:spcPts val="0"/>
              </a:spcBef>
              <a:spcAft>
                <a:spcPts val="0"/>
              </a:spcAft>
              <a:buNone/>
            </a:pPr>
            <a:r>
              <a:rPr b="1" lang="en" sz="1100"/>
              <a:t>Vectors</a:t>
            </a:r>
            <a:endParaRPr b="1" sz="1100"/>
          </a:p>
          <a:p>
            <a:pPr indent="-298450" lvl="0" marL="457200" rtl="0" algn="l">
              <a:spcBef>
                <a:spcPts val="0"/>
              </a:spcBef>
              <a:spcAft>
                <a:spcPts val="0"/>
              </a:spcAft>
              <a:buSzPts val="1100"/>
              <a:buFont typeface="Manrope Light"/>
              <a:buChar char="●"/>
            </a:pPr>
            <a:r>
              <a:rPr lang="en" sz="1100" u="sng">
                <a:solidFill>
                  <a:schemeClr val="hlink"/>
                </a:solidFill>
                <a:hlinkClick r:id="rId3"/>
              </a:rPr>
              <a:t>Free vector gradient geometric background</a:t>
            </a:r>
            <a:endParaRPr sz="1100"/>
          </a:p>
        </p:txBody>
      </p:sp>
      <p:pic>
        <p:nvPicPr>
          <p:cNvPr id="346" name="Google Shape;346;p37"/>
          <p:cNvPicPr preferRelativeResize="0"/>
          <p:nvPr/>
        </p:nvPicPr>
        <p:blipFill rotWithShape="1">
          <a:blip r:embed="rId4">
            <a:alphaModFix/>
          </a:blip>
          <a:srcRect b="10374" l="10366" r="10374" t="10366"/>
          <a:stretch/>
        </p:blipFill>
        <p:spPr>
          <a:xfrm>
            <a:off x="4812201" y="2573861"/>
            <a:ext cx="1758188" cy="1630301"/>
          </a:xfrm>
          <a:prstGeom prst="rect">
            <a:avLst/>
          </a:prstGeom>
          <a:noFill/>
          <a:ln>
            <a:noFill/>
          </a:ln>
        </p:spPr>
      </p:pic>
      <p:pic>
        <p:nvPicPr>
          <p:cNvPr id="347" name="Google Shape;347;p37"/>
          <p:cNvPicPr preferRelativeResize="0"/>
          <p:nvPr/>
        </p:nvPicPr>
        <p:blipFill rotWithShape="1">
          <a:blip r:embed="rId5">
            <a:alphaModFix/>
          </a:blip>
          <a:srcRect b="18238" l="21008" r="21003" t="18232"/>
          <a:stretch/>
        </p:blipFill>
        <p:spPr>
          <a:xfrm>
            <a:off x="6870340" y="2578476"/>
            <a:ext cx="1595750" cy="1621048"/>
          </a:xfrm>
          <a:prstGeom prst="rect">
            <a:avLst/>
          </a:prstGeom>
          <a:noFill/>
          <a:ln>
            <a:noFill/>
          </a:ln>
        </p:spPr>
      </p:pic>
      <p:pic>
        <p:nvPicPr>
          <p:cNvPr id="348" name="Google Shape;348;p37"/>
          <p:cNvPicPr preferRelativeResize="0"/>
          <p:nvPr/>
        </p:nvPicPr>
        <p:blipFill rotWithShape="1">
          <a:blip r:embed="rId6">
            <a:alphaModFix/>
          </a:blip>
          <a:srcRect b="19496" l="26414" r="21185" t="19502"/>
          <a:stretch/>
        </p:blipFill>
        <p:spPr>
          <a:xfrm>
            <a:off x="2804925" y="2527750"/>
            <a:ext cx="1595750" cy="1722526"/>
          </a:xfrm>
          <a:prstGeom prst="rect">
            <a:avLst/>
          </a:prstGeom>
          <a:noFill/>
          <a:ln>
            <a:noFill/>
          </a:ln>
        </p:spPr>
      </p:pic>
      <p:pic>
        <p:nvPicPr>
          <p:cNvPr id="349" name="Google Shape;349;p37"/>
          <p:cNvPicPr preferRelativeResize="0"/>
          <p:nvPr/>
        </p:nvPicPr>
        <p:blipFill rotWithShape="1">
          <a:blip r:embed="rId7">
            <a:alphaModFix/>
          </a:blip>
          <a:srcRect b="1009" l="0" r="0" t="1018"/>
          <a:stretch/>
        </p:blipFill>
        <p:spPr>
          <a:xfrm>
            <a:off x="906039" y="2716662"/>
            <a:ext cx="1372549" cy="13447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355" name="Google Shape;355;p38"/>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Did you like the resources in this template? Get them on these websites:</a:t>
            </a:r>
            <a:endParaRPr sz="1100"/>
          </a:p>
          <a:p>
            <a:pPr indent="0" lvl="0" marL="0" rtl="0" algn="l">
              <a:spcBef>
                <a:spcPts val="0"/>
              </a:spcBef>
              <a:spcAft>
                <a:spcPts val="0"/>
              </a:spcAft>
              <a:buNone/>
            </a:pPr>
            <a:r>
              <a:rPr b="1" lang="en" sz="1100"/>
              <a:t>Vectors</a:t>
            </a:r>
            <a:endParaRPr b="1" sz="1100"/>
          </a:p>
          <a:p>
            <a:pPr indent="-298450" lvl="0" marL="457200" rtl="0" algn="l">
              <a:spcBef>
                <a:spcPts val="0"/>
              </a:spcBef>
              <a:spcAft>
                <a:spcPts val="0"/>
              </a:spcAft>
              <a:buSzPts val="1100"/>
              <a:buFont typeface="Manrope Light"/>
              <a:buChar char="●"/>
            </a:pPr>
            <a:r>
              <a:rPr lang="en" sz="1100" u="sng">
                <a:solidFill>
                  <a:schemeClr val="hlink"/>
                </a:solidFill>
                <a:hlinkClick r:id="rId3"/>
              </a:rPr>
              <a:t>Gradient geometric background</a:t>
            </a:r>
            <a:endParaRPr sz="1100"/>
          </a:p>
          <a:p>
            <a:pPr indent="0" lvl="0" marL="0" rtl="0" algn="l">
              <a:spcBef>
                <a:spcPts val="0"/>
              </a:spcBef>
              <a:spcAft>
                <a:spcPts val="0"/>
              </a:spcAft>
              <a:buNone/>
            </a:pPr>
            <a:r>
              <a:rPr b="1" lang="en" sz="1100"/>
              <a:t>Photos</a:t>
            </a:r>
            <a:endParaRPr b="1" sz="1100"/>
          </a:p>
          <a:p>
            <a:pPr indent="-298450" lvl="0" marL="457200" rtl="0" algn="l">
              <a:spcBef>
                <a:spcPts val="0"/>
              </a:spcBef>
              <a:spcAft>
                <a:spcPts val="0"/>
              </a:spcAft>
              <a:buSzPts val="1100"/>
              <a:buFont typeface="Manrope Light"/>
              <a:buChar char="●"/>
            </a:pPr>
            <a:r>
              <a:rPr lang="en" sz="1100" u="sng">
                <a:solidFill>
                  <a:schemeClr val="hlink"/>
                </a:solidFill>
                <a:hlinkClick r:id="rId4"/>
              </a:rPr>
              <a:t>Medium shot smiley </a:t>
            </a:r>
            <a:endParaRPr sz="1100"/>
          </a:p>
          <a:p>
            <a:pPr indent="-298450" lvl="0" marL="457200" rtl="0" algn="l">
              <a:spcBef>
                <a:spcPts val="0"/>
              </a:spcBef>
              <a:spcAft>
                <a:spcPts val="0"/>
              </a:spcAft>
              <a:buSzPts val="1100"/>
              <a:buFont typeface="Manrope Light"/>
              <a:buChar char="●"/>
            </a:pPr>
            <a:r>
              <a:rPr lang="en" sz="1100" u="sng">
                <a:solidFill>
                  <a:schemeClr val="hlink"/>
                </a:solidFill>
                <a:hlinkClick r:id="rId5"/>
              </a:rPr>
              <a:t>Medium shot smiley colleagues working together</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59" name="Shape 359"/>
        <p:cNvGrpSpPr/>
        <p:nvPr/>
      </p:nvGrpSpPr>
      <p:grpSpPr>
        <a:xfrm>
          <a:off x="0" y="0"/>
          <a:ext cx="0" cy="0"/>
          <a:chOff x="0" y="0"/>
          <a:chExt cx="0" cy="0"/>
        </a:xfrm>
      </p:grpSpPr>
      <p:sp>
        <p:nvSpPr>
          <p:cNvPr id="360" name="Google Shape;360;p3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61" name="Google Shape;361;p3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5" name="Shape 365"/>
        <p:cNvGrpSpPr/>
        <p:nvPr/>
      </p:nvGrpSpPr>
      <p:grpSpPr>
        <a:xfrm>
          <a:off x="0" y="0"/>
          <a:ext cx="0" cy="0"/>
          <a:chOff x="0" y="0"/>
          <a:chExt cx="0" cy="0"/>
        </a:xfrm>
      </p:grpSpPr>
      <p:sp>
        <p:nvSpPr>
          <p:cNvPr id="366" name="Google Shape;366;p4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367" name="Google Shape;367;p4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1" name="Shape 371"/>
        <p:cNvGrpSpPr/>
        <p:nvPr/>
      </p:nvGrpSpPr>
      <p:grpSpPr>
        <a:xfrm>
          <a:off x="0" y="0"/>
          <a:ext cx="0" cy="0"/>
          <a:chOff x="0" y="0"/>
          <a:chExt cx="0" cy="0"/>
        </a:xfrm>
      </p:grpSpPr>
      <p:sp>
        <p:nvSpPr>
          <p:cNvPr id="372" name="Google Shape;372;p41"/>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Epilogue Bold</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u="sng">
                <a:solidFill>
                  <a:schemeClr val="lt1"/>
                </a:solidFill>
                <a:hlinkClick r:id="rId3">
                  <a:extLst>
                    <a:ext uri="{A12FA001-AC4F-418D-AE19-62706E023703}">
                      <ahyp:hlinkClr val="tx"/>
                    </a:ext>
                  </a:extLst>
                </a:hlinkClick>
              </a:rPr>
              <a:t>(</a:t>
            </a:r>
            <a:r>
              <a:rPr lang="en" sz="1100" u="sng">
                <a:solidFill>
                  <a:schemeClr val="lt1"/>
                </a:solidFill>
                <a:hlinkClick r:id="rId4">
                  <a:extLst>
                    <a:ext uri="{A12FA001-AC4F-418D-AE19-62706E023703}">
                      <ahyp:hlinkClr val="tx"/>
                    </a:ext>
                  </a:extLst>
                </a:hlinkClick>
              </a:rPr>
              <a:t>https://fonts.google.com/specimen/Epilogue</a:t>
            </a:r>
            <a:r>
              <a:rPr lang="en" sz="1100" u="sng">
                <a:solidFill>
                  <a:schemeClr val="lt1"/>
                </a:solidFill>
                <a:hlinkClick r:id="rId5">
                  <a:extLst>
                    <a:ext uri="{A12FA001-AC4F-418D-AE19-62706E023703}">
                      <ahyp:hlinkClr val="tx"/>
                    </a:ext>
                  </a:extLst>
                </a:hlinkClick>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Manrope Regular</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u="sng">
                <a:solidFill>
                  <a:schemeClr val="lt1"/>
                </a:solidFill>
                <a:hlinkClick r:id="rId6">
                  <a:extLst>
                    <a:ext uri="{A12FA001-AC4F-418D-AE19-62706E023703}">
                      <ahyp:hlinkClr val="tx"/>
                    </a:ext>
                  </a:extLst>
                </a:hlinkClick>
              </a:rPr>
              <a:t>(</a:t>
            </a:r>
            <a:r>
              <a:rPr lang="en" sz="1100" u="sng">
                <a:solidFill>
                  <a:schemeClr val="lt1"/>
                </a:solidFill>
                <a:hlinkClick r:id="rId7">
                  <a:extLst>
                    <a:ext uri="{A12FA001-AC4F-418D-AE19-62706E023703}">
                      <ahyp:hlinkClr val="tx"/>
                    </a:ext>
                  </a:extLst>
                </a:hlinkClick>
              </a:rPr>
              <a:t>https://fonts.google.com/specimen/Manrope</a:t>
            </a:r>
            <a:r>
              <a:rPr lang="en" sz="1100" u="sng">
                <a:solidFill>
                  <a:schemeClr val="lt1"/>
                </a:solidFill>
                <a:hlinkClick r:id="rId8">
                  <a:extLst>
                    <a:ext uri="{A12FA001-AC4F-418D-AE19-62706E023703}">
                      <ahyp:hlinkClr val="tx"/>
                    </a:ext>
                  </a:extLst>
                </a:hlinkClick>
              </a:rPr>
              <a:t>)</a:t>
            </a:r>
            <a:endParaRPr sz="1100">
              <a:solidFill>
                <a:schemeClr val="lt1"/>
              </a:solidFill>
            </a:endParaRPr>
          </a:p>
        </p:txBody>
      </p:sp>
      <p:sp>
        <p:nvSpPr>
          <p:cNvPr id="373" name="Google Shape;373;p41"/>
          <p:cNvSpPr/>
          <p:nvPr/>
        </p:nvSpPr>
        <p:spPr>
          <a:xfrm>
            <a:off x="2583563" y="2947800"/>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1"/>
          <p:cNvSpPr/>
          <p:nvPr/>
        </p:nvSpPr>
        <p:spPr>
          <a:xfrm>
            <a:off x="3645382"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1"/>
          <p:cNvSpPr/>
          <p:nvPr/>
        </p:nvSpPr>
        <p:spPr>
          <a:xfrm>
            <a:off x="4707202" y="2947800"/>
            <a:ext cx="791400" cy="754200"/>
          </a:xfrm>
          <a:prstGeom prst="roundRect">
            <a:avLst>
              <a:gd fmla="val 16667" name="adj"/>
            </a:avLst>
          </a:prstGeom>
          <a:solidFill>
            <a:srgbClr val="9999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1"/>
          <p:cNvSpPr txBox="1"/>
          <p:nvPr/>
        </p:nvSpPr>
        <p:spPr>
          <a:xfrm>
            <a:off x="25835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377" name="Google Shape;377;p41"/>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#ffffffff</a:t>
            </a:r>
            <a:endParaRPr sz="1000">
              <a:solidFill>
                <a:srgbClr val="191919"/>
              </a:solidFill>
            </a:endParaRPr>
          </a:p>
        </p:txBody>
      </p:sp>
      <p:sp>
        <p:nvSpPr>
          <p:cNvPr id="378" name="Google Shape;378;p41"/>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#9e9e9e</a:t>
            </a:r>
            <a:endParaRPr sz="1000">
              <a:solidFill>
                <a:srgbClr val="FFFFFF"/>
              </a:solidFill>
            </a:endParaRPr>
          </a:p>
        </p:txBody>
      </p:sp>
      <p:sp>
        <p:nvSpPr>
          <p:cNvPr id="379" name="Google Shape;379;p4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380" name="Google Shape;380;p41"/>
          <p:cNvSpPr/>
          <p:nvPr/>
        </p:nvSpPr>
        <p:spPr>
          <a:xfrm>
            <a:off x="5769027" y="2947800"/>
            <a:ext cx="791400" cy="754200"/>
          </a:xfrm>
          <a:prstGeom prst="roundRect">
            <a:avLst>
              <a:gd fmla="val 16667" name="adj"/>
            </a:avLst>
          </a:prstGeom>
          <a:solidFill>
            <a:srgbClr val="FAB47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1"/>
          <p:cNvSpPr txBox="1"/>
          <p:nvPr/>
        </p:nvSpPr>
        <p:spPr>
          <a:xfrm>
            <a:off x="57690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#fab479</a:t>
            </a:r>
            <a:endParaRPr sz="1000">
              <a:solidFill>
                <a:srgbClr val="FFFFFF"/>
              </a:solidFill>
            </a:endParaRPr>
          </a:p>
        </p:txBody>
      </p:sp>
      <p:sp>
        <p:nvSpPr>
          <p:cNvPr id="382" name="Google Shape;382;p41"/>
          <p:cNvSpPr/>
          <p:nvPr/>
        </p:nvSpPr>
        <p:spPr>
          <a:xfrm>
            <a:off x="3114463" y="3864975"/>
            <a:ext cx="791400" cy="754200"/>
          </a:xfrm>
          <a:prstGeom prst="roundRect">
            <a:avLst>
              <a:gd fmla="val 16667" name="adj"/>
            </a:avLst>
          </a:prstGeom>
          <a:solidFill>
            <a:srgbClr val="FF636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1"/>
          <p:cNvSpPr/>
          <p:nvPr/>
        </p:nvSpPr>
        <p:spPr>
          <a:xfrm>
            <a:off x="4176282" y="3864975"/>
            <a:ext cx="791400" cy="754200"/>
          </a:xfrm>
          <a:prstGeom prst="roundRect">
            <a:avLst>
              <a:gd fmla="val 16667" name="adj"/>
            </a:avLst>
          </a:prstGeom>
          <a:solidFill>
            <a:srgbClr val="05CA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1"/>
          <p:cNvSpPr/>
          <p:nvPr/>
        </p:nvSpPr>
        <p:spPr>
          <a:xfrm>
            <a:off x="5238102" y="3864975"/>
            <a:ext cx="791400" cy="754200"/>
          </a:xfrm>
          <a:prstGeom prst="roundRect">
            <a:avLst>
              <a:gd fmla="val 16667" name="adj"/>
            </a:avLst>
          </a:prstGeom>
          <a:solidFill>
            <a:srgbClr val="1104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1"/>
          <p:cNvSpPr txBox="1"/>
          <p:nvPr/>
        </p:nvSpPr>
        <p:spPr>
          <a:xfrm>
            <a:off x="3114463" y="4022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#ff6363</a:t>
            </a:r>
            <a:endParaRPr sz="1000">
              <a:solidFill>
                <a:srgbClr val="FFFFFF"/>
              </a:solidFill>
            </a:endParaRPr>
          </a:p>
        </p:txBody>
      </p:sp>
      <p:sp>
        <p:nvSpPr>
          <p:cNvPr id="386" name="Google Shape;386;p41"/>
          <p:cNvSpPr txBox="1"/>
          <p:nvPr/>
        </p:nvSpPr>
        <p:spPr>
          <a:xfrm>
            <a:off x="4176288" y="4022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#05caff</a:t>
            </a:r>
            <a:endParaRPr sz="1000">
              <a:solidFill>
                <a:srgbClr val="191919"/>
              </a:solidFill>
            </a:endParaRPr>
          </a:p>
        </p:txBody>
      </p:sp>
      <p:sp>
        <p:nvSpPr>
          <p:cNvPr id="387" name="Google Shape;387;p41"/>
          <p:cNvSpPr txBox="1"/>
          <p:nvPr/>
        </p:nvSpPr>
        <p:spPr>
          <a:xfrm>
            <a:off x="5238113" y="4022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#1104ff</a:t>
            </a:r>
            <a:endParaRPr sz="10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1" name="Shape 391"/>
        <p:cNvGrpSpPr/>
        <p:nvPr/>
      </p:nvGrpSpPr>
      <p:grpSpPr>
        <a:xfrm>
          <a:off x="0" y="0"/>
          <a:ext cx="0" cy="0"/>
          <a:chOff x="0" y="0"/>
          <a:chExt cx="0" cy="0"/>
        </a:xfrm>
      </p:grpSpPr>
      <p:sp>
        <p:nvSpPr>
          <p:cNvPr id="392" name="Google Shape;392;p42"/>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393" name="Google Shape;393;p4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94" name="Google Shape;394;p4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95" name="Google Shape;395;p4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396" name="Google Shape;396;p4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397" name="Google Shape;397;p4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398" name="Google Shape;398;p4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399" name="Google Shape;399;p4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00" name="Google Shape;400;p4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01" name="Google Shape;401;p4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02" name="Google Shape;402;p4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03" name="Google Shape;403;p4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graphicFrame>
        <p:nvGraphicFramePr>
          <p:cNvPr id="158" name="Google Shape;158;p25"/>
          <p:cNvGraphicFramePr/>
          <p:nvPr/>
        </p:nvGraphicFramePr>
        <p:xfrm>
          <a:off x="720000" y="1791950"/>
          <a:ext cx="3000000" cy="3000000"/>
        </p:xfrm>
        <a:graphic>
          <a:graphicData uri="http://schemas.openxmlformats.org/drawingml/2006/table">
            <a:tbl>
              <a:tblPr>
                <a:noFill/>
                <a:tableStyleId>{A2E54F5C-7ACC-44FE-B7E6-B3BA7506A468}</a:tableStyleId>
              </a:tblPr>
              <a:tblGrid>
                <a:gridCol w="2399250"/>
                <a:gridCol w="5304750"/>
              </a:tblGrid>
              <a:tr h="361525">
                <a:tc>
                  <a:txBody>
                    <a:bodyPr/>
                    <a:lstStyle/>
                    <a:p>
                      <a:pPr indent="0" lvl="0" marL="0" rtl="0" algn="l">
                        <a:spcBef>
                          <a:spcPts val="0"/>
                        </a:spcBef>
                        <a:spcAft>
                          <a:spcPts val="0"/>
                        </a:spcAft>
                        <a:buNone/>
                      </a:pPr>
                      <a:r>
                        <a:rPr b="1" lang="en" sz="1000" u="sng">
                          <a:solidFill>
                            <a:schemeClr val="dk1"/>
                          </a:solidFill>
                          <a:latin typeface="Epilogue"/>
                          <a:ea typeface="Epilogue"/>
                          <a:cs typeface="Epilogue"/>
                          <a:sym typeface="Epilogue"/>
                          <a:hlinkClick action="ppaction://hlinksldjump" r:id="rId3">
                            <a:extLst>
                              <a:ext uri="{A12FA001-AC4F-418D-AE19-62706E023703}">
                                <ahyp:hlinkClr val="tx"/>
                              </a:ext>
                            </a:extLst>
                          </a:hlinkClick>
                        </a:rPr>
                        <a:t>Fonts</a:t>
                      </a:r>
                      <a:endParaRPr b="1" sz="1000" u="sng">
                        <a:solidFill>
                          <a:schemeClr val="dk1"/>
                        </a:solidFill>
                        <a:latin typeface="Epilogue"/>
                        <a:ea typeface="Epilogue"/>
                        <a:cs typeface="Epilogue"/>
                        <a:sym typeface="Epilogue"/>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nrope"/>
                          <a:ea typeface="Manrope"/>
                          <a:cs typeface="Manrope"/>
                          <a:sym typeface="Manrope"/>
                        </a:rPr>
                        <a:t>To view this template correctly in PowerPoint, download and install the fonts we used</a:t>
                      </a:r>
                      <a:endParaRPr sz="1000">
                        <a:solidFill>
                          <a:schemeClr val="dk1"/>
                        </a:solidFill>
                        <a:latin typeface="Manrope"/>
                        <a:ea typeface="Manrope"/>
                        <a:cs typeface="Manrope"/>
                        <a:sym typeface="Manrope"/>
                      </a:endParaRPr>
                    </a:p>
                  </a:txBody>
                  <a:tcPr marT="0" marB="0" marR="0" marL="91425"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Epilogue"/>
                          <a:ea typeface="Epilogue"/>
                          <a:cs typeface="Epilogue"/>
                          <a:sym typeface="Epilogue"/>
                          <a:hlinkClick action="ppaction://hlinksldjump" r:id="rId4">
                            <a:extLst>
                              <a:ext uri="{A12FA001-AC4F-418D-AE19-62706E023703}">
                                <ahyp:hlinkClr val="tx"/>
                              </a:ext>
                            </a:extLst>
                          </a:hlinkClick>
                        </a:rPr>
                        <a:t>Used</a:t>
                      </a:r>
                      <a:r>
                        <a:rPr b="1" lang="en" sz="1000">
                          <a:solidFill>
                            <a:schemeClr val="dk1"/>
                          </a:solidFill>
                          <a:latin typeface="Epilogue"/>
                          <a:ea typeface="Epilogue"/>
                          <a:cs typeface="Epilogue"/>
                          <a:sym typeface="Epilogue"/>
                        </a:rPr>
                        <a:t> and </a:t>
                      </a:r>
                      <a:r>
                        <a:rPr b="1" lang="en" sz="1000" u="sng">
                          <a:solidFill>
                            <a:schemeClr val="dk1"/>
                          </a:solidFill>
                          <a:latin typeface="Epilogue"/>
                          <a:ea typeface="Epilogue"/>
                          <a:cs typeface="Epilogue"/>
                          <a:sym typeface="Epilogue"/>
                          <a:hlinkClick action="ppaction://hlinksldjump" r:id="rId5">
                            <a:extLst>
                              <a:ext uri="{A12FA001-AC4F-418D-AE19-62706E023703}">
                                <ahyp:hlinkClr val="tx"/>
                              </a:ext>
                            </a:extLst>
                          </a:hlinkClick>
                        </a:rPr>
                        <a:t>alternative</a:t>
                      </a:r>
                      <a:r>
                        <a:rPr b="1" lang="en" sz="1000">
                          <a:solidFill>
                            <a:schemeClr val="dk1"/>
                          </a:solidFill>
                          <a:uFill>
                            <a:noFill/>
                          </a:uFill>
                          <a:latin typeface="Epilogue"/>
                          <a:ea typeface="Epilogue"/>
                          <a:cs typeface="Epilogue"/>
                          <a:sym typeface="Epilogue"/>
                          <a:hlinkClick action="ppaction://hlinksldjump" r:id="rId6">
                            <a:extLst>
                              <a:ext uri="{A12FA001-AC4F-418D-AE19-62706E023703}">
                                <ahyp:hlinkClr val="tx"/>
                              </a:ext>
                            </a:extLst>
                          </a:hlinkClick>
                        </a:rPr>
                        <a:t> </a:t>
                      </a:r>
                      <a:r>
                        <a:rPr b="1" lang="en" sz="1000" u="sng">
                          <a:solidFill>
                            <a:schemeClr val="dk1"/>
                          </a:solidFill>
                          <a:latin typeface="Epilogue"/>
                          <a:ea typeface="Epilogue"/>
                          <a:cs typeface="Epilogue"/>
                          <a:sym typeface="Epilogue"/>
                          <a:hlinkClick action="ppaction://hlinksldjump" r:id="rId7">
                            <a:extLst>
                              <a:ext uri="{A12FA001-AC4F-418D-AE19-62706E023703}">
                                <ahyp:hlinkClr val="tx"/>
                              </a:ext>
                            </a:extLst>
                          </a:hlinkClick>
                        </a:rPr>
                        <a:t>resources</a:t>
                      </a:r>
                      <a:endParaRPr b="1" sz="1000" u="sng">
                        <a:solidFill>
                          <a:schemeClr val="dk1"/>
                        </a:solidFill>
                        <a:latin typeface="Epilogue"/>
                        <a:ea typeface="Epilogue"/>
                        <a:cs typeface="Epilogue"/>
                        <a:sym typeface="Epilogue"/>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Manrope"/>
                          <a:ea typeface="Manrope"/>
                          <a:cs typeface="Manrope"/>
                          <a:sym typeface="Manrope"/>
                        </a:rPr>
                        <a:t>An assortment of graphic resources that are suitable for use in this presentation</a:t>
                      </a:r>
                      <a:endParaRPr sz="1000">
                        <a:solidFill>
                          <a:schemeClr val="dk1"/>
                        </a:solidFill>
                        <a:latin typeface="Manrope"/>
                        <a:ea typeface="Manrope"/>
                        <a:cs typeface="Manrope"/>
                        <a:sym typeface="Manrope"/>
                      </a:endParaRPr>
                    </a:p>
                  </a:txBody>
                  <a:tcPr marT="0" marB="0" marR="0" marL="91425"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Epilogue"/>
                          <a:ea typeface="Epilogue"/>
                          <a:cs typeface="Epilogue"/>
                          <a:sym typeface="Epilogue"/>
                          <a:hlinkClick action="ppaction://hlinksldjump" r:id="rId8">
                            <a:extLst>
                              <a:ext uri="{A12FA001-AC4F-418D-AE19-62706E023703}">
                                <ahyp:hlinkClr val="tx"/>
                              </a:ext>
                            </a:extLst>
                          </a:hlinkClick>
                        </a:rPr>
                        <a:t>Thanks</a:t>
                      </a:r>
                      <a:r>
                        <a:rPr b="1" lang="en" sz="1000">
                          <a:solidFill>
                            <a:schemeClr val="dk1"/>
                          </a:solidFill>
                          <a:uFill>
                            <a:noFill/>
                          </a:uFill>
                          <a:latin typeface="Epilogue"/>
                          <a:ea typeface="Epilogue"/>
                          <a:cs typeface="Epilogue"/>
                          <a:sym typeface="Epilogue"/>
                          <a:hlinkClick action="ppaction://hlinksldjump" r:id="rId9">
                            <a:extLst>
                              <a:ext uri="{A12FA001-AC4F-418D-AE19-62706E023703}">
                                <ahyp:hlinkClr val="tx"/>
                              </a:ext>
                            </a:extLst>
                          </a:hlinkClick>
                        </a:rPr>
                        <a:t> </a:t>
                      </a:r>
                      <a:r>
                        <a:rPr b="1" lang="en" sz="1000" u="sng">
                          <a:solidFill>
                            <a:schemeClr val="dk1"/>
                          </a:solidFill>
                          <a:latin typeface="Epilogue"/>
                          <a:ea typeface="Epilogue"/>
                          <a:cs typeface="Epilogue"/>
                          <a:sym typeface="Epilogue"/>
                          <a:hlinkClick action="ppaction://hlinksldjump" r:id="rId10">
                            <a:extLst>
                              <a:ext uri="{A12FA001-AC4F-418D-AE19-62706E023703}">
                                <ahyp:hlinkClr val="tx"/>
                              </a:ext>
                            </a:extLst>
                          </a:hlinkClick>
                        </a:rPr>
                        <a:t>slide</a:t>
                      </a:r>
                      <a:endParaRPr b="1" sz="1000" u="sng">
                        <a:solidFill>
                          <a:schemeClr val="dk1"/>
                        </a:solidFill>
                        <a:latin typeface="Epilogue"/>
                        <a:ea typeface="Epilogue"/>
                        <a:cs typeface="Epilogue"/>
                        <a:sym typeface="Epilogue"/>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nrope"/>
                          <a:ea typeface="Manrope"/>
                          <a:cs typeface="Manrope"/>
                          <a:sym typeface="Manrope"/>
                        </a:rPr>
                        <a:t>You must keep it so that proper credits for our design are given</a:t>
                      </a:r>
                      <a:endParaRPr sz="1000">
                        <a:solidFill>
                          <a:schemeClr val="dk1"/>
                        </a:solidFill>
                        <a:latin typeface="Manrope"/>
                        <a:ea typeface="Manrope"/>
                        <a:cs typeface="Manrope"/>
                        <a:sym typeface="Manrope"/>
                      </a:endParaRPr>
                    </a:p>
                  </a:txBody>
                  <a:tcPr marT="0" marB="0" marR="0" marL="91425"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Epilogue"/>
                          <a:ea typeface="Epilogue"/>
                          <a:cs typeface="Epilogue"/>
                          <a:sym typeface="Epilogue"/>
                          <a:hlinkClick action="ppaction://hlinksldjump" r:id="rId11">
                            <a:extLst>
                              <a:ext uri="{A12FA001-AC4F-418D-AE19-62706E023703}">
                                <ahyp:hlinkClr val="tx"/>
                              </a:ext>
                            </a:extLst>
                          </a:hlinkClick>
                        </a:rPr>
                        <a:t>Colors</a:t>
                      </a:r>
                      <a:endParaRPr b="1" sz="1000" u="sng">
                        <a:solidFill>
                          <a:schemeClr val="dk1"/>
                        </a:solidFill>
                        <a:latin typeface="Epilogue"/>
                        <a:ea typeface="Epilogue"/>
                        <a:cs typeface="Epilogue"/>
                        <a:sym typeface="Epilogue"/>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nrope"/>
                          <a:ea typeface="Manrope"/>
                          <a:cs typeface="Manrope"/>
                          <a:sym typeface="Manrope"/>
                        </a:rPr>
                        <a:t>All the colors used in this presentation</a:t>
                      </a:r>
                      <a:endParaRPr sz="1000">
                        <a:solidFill>
                          <a:schemeClr val="dk1"/>
                        </a:solidFill>
                        <a:latin typeface="Manrope"/>
                        <a:ea typeface="Manrope"/>
                        <a:cs typeface="Manrope"/>
                        <a:sym typeface="Manrope"/>
                      </a:endParaRPr>
                    </a:p>
                  </a:txBody>
                  <a:tcPr marT="0" marB="0" marR="0" marL="91425"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Epilogue"/>
                          <a:ea typeface="Epilogue"/>
                          <a:cs typeface="Epilogue"/>
                          <a:sym typeface="Epilogue"/>
                          <a:hlinkClick action="ppaction://hlinksldjump" r:id="rId12">
                            <a:extLst>
                              <a:ext uri="{A12FA001-AC4F-418D-AE19-62706E023703}">
                                <ahyp:hlinkClr val="tx"/>
                              </a:ext>
                            </a:extLst>
                          </a:hlinkClick>
                        </a:rPr>
                        <a:t>Icons</a:t>
                      </a:r>
                      <a:r>
                        <a:rPr b="1" lang="en" sz="1000">
                          <a:solidFill>
                            <a:schemeClr val="dk1"/>
                          </a:solidFill>
                          <a:latin typeface="Epilogue"/>
                          <a:ea typeface="Epilogue"/>
                          <a:cs typeface="Epilogue"/>
                          <a:sym typeface="Epilogue"/>
                        </a:rPr>
                        <a:t> and</a:t>
                      </a:r>
                      <a:r>
                        <a:rPr b="1" lang="en" sz="1000" u="sng">
                          <a:solidFill>
                            <a:schemeClr val="dk1"/>
                          </a:solidFill>
                          <a:latin typeface="Epilogue"/>
                          <a:ea typeface="Epilogue"/>
                          <a:cs typeface="Epilogue"/>
                          <a:sym typeface="Epilogue"/>
                          <a:hlinkClick action="ppaction://hlinksldjump" r:id="rId13">
                            <a:extLst>
                              <a:ext uri="{A12FA001-AC4F-418D-AE19-62706E023703}">
                                <ahyp:hlinkClr val="tx"/>
                              </a:ext>
                            </a:extLst>
                          </a:hlinkClick>
                        </a:rPr>
                        <a:t> infographic</a:t>
                      </a:r>
                      <a:r>
                        <a:rPr b="1" lang="en" sz="1000">
                          <a:solidFill>
                            <a:schemeClr val="dk1"/>
                          </a:solidFill>
                          <a:uFill>
                            <a:noFill/>
                          </a:uFill>
                          <a:latin typeface="Epilogue"/>
                          <a:ea typeface="Epilogue"/>
                          <a:cs typeface="Epilogue"/>
                          <a:sym typeface="Epilogue"/>
                          <a:hlinkClick action="ppaction://hlinksldjump" r:id="rId14">
                            <a:extLst>
                              <a:ext uri="{A12FA001-AC4F-418D-AE19-62706E023703}">
                                <ahyp:hlinkClr val="tx"/>
                              </a:ext>
                            </a:extLst>
                          </a:hlinkClick>
                        </a:rPr>
                        <a:t> </a:t>
                      </a:r>
                      <a:r>
                        <a:rPr b="1" lang="en" sz="1000" u="sng">
                          <a:solidFill>
                            <a:schemeClr val="dk1"/>
                          </a:solidFill>
                          <a:latin typeface="Epilogue"/>
                          <a:ea typeface="Epilogue"/>
                          <a:cs typeface="Epilogue"/>
                          <a:sym typeface="Epilogue"/>
                          <a:hlinkClick action="ppaction://hlinksldjump" r:id="rId15">
                            <a:extLst>
                              <a:ext uri="{A12FA001-AC4F-418D-AE19-62706E023703}">
                                <ahyp:hlinkClr val="tx"/>
                              </a:ext>
                            </a:extLst>
                          </a:hlinkClick>
                        </a:rPr>
                        <a:t>resources</a:t>
                      </a:r>
                      <a:endParaRPr b="1" sz="1000" u="sng">
                        <a:solidFill>
                          <a:schemeClr val="dk1"/>
                        </a:solidFill>
                        <a:latin typeface="Epilogue"/>
                        <a:ea typeface="Epilogue"/>
                        <a:cs typeface="Epilogue"/>
                        <a:sym typeface="Epilogue"/>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Manrope"/>
                          <a:ea typeface="Manrope"/>
                          <a:cs typeface="Manrope"/>
                          <a:sym typeface="Manrope"/>
                        </a:rPr>
                        <a:t>These can be used in the template, and their size and color can be edited</a:t>
                      </a:r>
                      <a:endParaRPr sz="1000">
                        <a:solidFill>
                          <a:schemeClr val="dk1"/>
                        </a:solidFill>
                        <a:latin typeface="Manrope"/>
                        <a:ea typeface="Manrope"/>
                        <a:cs typeface="Manrope"/>
                        <a:sym typeface="Manrope"/>
                      </a:endParaRPr>
                    </a:p>
                  </a:txBody>
                  <a:tcPr marT="0" marB="0" marR="0" marL="91425"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Epilogue"/>
                          <a:ea typeface="Epilogue"/>
                          <a:cs typeface="Epilogue"/>
                          <a:sym typeface="Epilogue"/>
                        </a:rPr>
                        <a:t>Editable presentation theme </a:t>
                      </a:r>
                      <a:endParaRPr b="1" sz="1000">
                        <a:solidFill>
                          <a:schemeClr val="dk1"/>
                        </a:solidFill>
                        <a:latin typeface="Epilogue"/>
                        <a:ea typeface="Epilogue"/>
                        <a:cs typeface="Epilogue"/>
                        <a:sym typeface="Epilogue"/>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nrope"/>
                          <a:ea typeface="Manrope"/>
                          <a:cs typeface="Manrope"/>
                          <a:sym typeface="Manrope"/>
                        </a:rPr>
                        <a:t>You can edit the master slides easily. For more info, click </a:t>
                      </a:r>
                      <a:r>
                        <a:rPr b="1" lang="en" sz="1000" u="sng">
                          <a:solidFill>
                            <a:schemeClr val="dk1"/>
                          </a:solidFill>
                          <a:latin typeface="Manrope"/>
                          <a:ea typeface="Manrope"/>
                          <a:cs typeface="Manrope"/>
                          <a:sym typeface="Manrope"/>
                          <a:hlinkClick r:id="rId16">
                            <a:extLst>
                              <a:ext uri="{A12FA001-AC4F-418D-AE19-62706E023703}">
                                <ahyp:hlinkClr val="tx"/>
                              </a:ext>
                            </a:extLst>
                          </a:hlinkClick>
                        </a:rPr>
                        <a:t>here</a:t>
                      </a:r>
                      <a:endParaRPr sz="1000">
                        <a:solidFill>
                          <a:schemeClr val="dk1"/>
                        </a:solidFill>
                        <a:latin typeface="Manrope"/>
                        <a:ea typeface="Manrope"/>
                        <a:cs typeface="Manrope"/>
                        <a:sym typeface="Manrope"/>
                      </a:endParaRPr>
                    </a:p>
                  </a:txBody>
                  <a:tcPr marT="0" marB="0" marR="0" marL="91425"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
        <p:nvSpPr>
          <p:cNvPr id="159" name="Google Shape;159;p25"/>
          <p:cNvSpPr txBox="1"/>
          <p:nvPr/>
        </p:nvSpPr>
        <p:spPr>
          <a:xfrm>
            <a:off x="720000" y="1308450"/>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nrope"/>
                <a:ea typeface="Manrope"/>
                <a:cs typeface="Manrope"/>
                <a:sym typeface="Manrope"/>
              </a:rPr>
              <a:t>You can delete this slide when you’re done editing the presentation</a:t>
            </a:r>
            <a:endParaRPr sz="1200">
              <a:solidFill>
                <a:schemeClr val="dk1"/>
              </a:solidFill>
              <a:latin typeface="Manrope"/>
              <a:ea typeface="Manrope"/>
              <a:cs typeface="Manrope"/>
              <a:sym typeface="Manrope"/>
            </a:endParaRPr>
          </a:p>
        </p:txBody>
      </p:sp>
      <p:sp>
        <p:nvSpPr>
          <p:cNvPr id="160" name="Google Shape;160;p25"/>
          <p:cNvSpPr txBox="1"/>
          <p:nvPr/>
        </p:nvSpPr>
        <p:spPr>
          <a:xfrm>
            <a:off x="720000" y="4142300"/>
            <a:ext cx="19632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For more info:</a:t>
            </a:r>
            <a:br>
              <a:rPr lang="en" sz="1000">
                <a:solidFill>
                  <a:schemeClr val="dk1"/>
                </a:solidFill>
                <a:latin typeface="Epilogue"/>
                <a:ea typeface="Epilogue"/>
                <a:cs typeface="Epilogue"/>
                <a:sym typeface="Epilogue"/>
              </a:rPr>
            </a:br>
            <a:r>
              <a:rPr b="1" lang="en" sz="1000" u="sng">
                <a:solidFill>
                  <a:schemeClr val="dk1"/>
                </a:solidFill>
                <a:latin typeface="Epilogue"/>
                <a:ea typeface="Epilogue"/>
                <a:cs typeface="Epilogue"/>
                <a:sym typeface="Epilogue"/>
                <a:hlinkClick r:id="rId17">
                  <a:extLst>
                    <a:ext uri="{A12FA001-AC4F-418D-AE19-62706E023703}">
                      <ahyp:hlinkClr val="tx"/>
                    </a:ext>
                  </a:extLst>
                </a:hlinkClick>
              </a:rPr>
              <a:t>Slidesgo</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18">
                  <a:extLst>
                    <a:ext uri="{A12FA001-AC4F-418D-AE19-62706E023703}">
                      <ahyp:hlinkClr val="tx"/>
                    </a:ext>
                  </a:extLst>
                </a:hlinkClick>
              </a:rPr>
              <a:t>Blog</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19">
                  <a:extLst>
                    <a:ext uri="{A12FA001-AC4F-418D-AE19-62706E023703}">
                      <ahyp:hlinkClr val="tx"/>
                    </a:ext>
                  </a:extLst>
                </a:hlinkClick>
              </a:rPr>
              <a:t>FAQs</a:t>
            </a:r>
            <a:endParaRPr b="1" sz="1000" u="sng">
              <a:solidFill>
                <a:schemeClr val="dk1"/>
              </a:solidFill>
              <a:latin typeface="Epilogue"/>
              <a:ea typeface="Epilogue"/>
              <a:cs typeface="Epilogue"/>
              <a:sym typeface="Epilogue"/>
            </a:endParaRPr>
          </a:p>
        </p:txBody>
      </p:sp>
      <p:sp>
        <p:nvSpPr>
          <p:cNvPr id="161" name="Google Shape;161;p25"/>
          <p:cNvSpPr txBox="1"/>
          <p:nvPr/>
        </p:nvSpPr>
        <p:spPr>
          <a:xfrm>
            <a:off x="3096400" y="4142300"/>
            <a:ext cx="34374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You can visit our sister </a:t>
            </a:r>
            <a:r>
              <a:rPr lang="en" sz="1000">
                <a:solidFill>
                  <a:schemeClr val="dk1"/>
                </a:solidFill>
                <a:latin typeface="Epilogue"/>
                <a:ea typeface="Epilogue"/>
                <a:cs typeface="Epilogue"/>
                <a:sym typeface="Epilogue"/>
              </a:rPr>
              <a:t>projects</a:t>
            </a:r>
            <a:r>
              <a:rPr lang="en" sz="1000">
                <a:solidFill>
                  <a:schemeClr val="dk1"/>
                </a:solidFill>
                <a:latin typeface="Epilogue"/>
                <a:ea typeface="Epilogue"/>
                <a:cs typeface="Epilogue"/>
                <a:sym typeface="Epilogue"/>
              </a:rPr>
              <a:t>:</a:t>
            </a:r>
            <a:br>
              <a:rPr lang="en" sz="1000">
                <a:solidFill>
                  <a:schemeClr val="dk1"/>
                </a:solidFill>
                <a:latin typeface="Epilogue"/>
                <a:ea typeface="Epilogue"/>
                <a:cs typeface="Epilogue"/>
                <a:sym typeface="Epilogue"/>
              </a:rPr>
            </a:br>
            <a:r>
              <a:rPr b="1" lang="en" sz="1000" u="sng">
                <a:solidFill>
                  <a:schemeClr val="dk1"/>
                </a:solidFill>
                <a:latin typeface="Epilogue"/>
                <a:ea typeface="Epilogue"/>
                <a:cs typeface="Epilogue"/>
                <a:sym typeface="Epilogue"/>
                <a:hlinkClick r:id="rId20">
                  <a:extLst>
                    <a:ext uri="{A12FA001-AC4F-418D-AE19-62706E023703}">
                      <ahyp:hlinkClr val="tx"/>
                    </a:ext>
                  </a:extLst>
                </a:hlinkClick>
              </a:rPr>
              <a:t>Freepik</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21">
                  <a:extLst>
                    <a:ext uri="{A12FA001-AC4F-418D-AE19-62706E023703}">
                      <ahyp:hlinkClr val="tx"/>
                    </a:ext>
                  </a:extLst>
                </a:hlinkClick>
              </a:rPr>
              <a:t>Flaticon</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22">
                  <a:extLst>
                    <a:ext uri="{A12FA001-AC4F-418D-AE19-62706E023703}">
                      <ahyp:hlinkClr val="tx"/>
                    </a:ext>
                  </a:extLst>
                </a:hlinkClick>
              </a:rPr>
              <a:t>Storyset</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23">
                  <a:extLst>
                    <a:ext uri="{A12FA001-AC4F-418D-AE19-62706E023703}">
                      <ahyp:hlinkClr val="tx"/>
                    </a:ext>
                  </a:extLst>
                </a:hlinkClick>
              </a:rPr>
              <a:t>Wepik</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24">
                  <a:extLst>
                    <a:ext uri="{A12FA001-AC4F-418D-AE19-62706E023703}">
                      <ahyp:hlinkClr val="tx"/>
                    </a:ext>
                  </a:extLst>
                </a:hlinkClick>
              </a:rPr>
              <a:t>Videvo</a:t>
            </a:r>
            <a:endParaRPr b="1" sz="1000">
              <a:solidFill>
                <a:schemeClr val="dk1"/>
              </a:solidFill>
              <a:latin typeface="Epilogue"/>
              <a:ea typeface="Epilogue"/>
              <a:cs typeface="Epilogue"/>
              <a:sym typeface="Epilogu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7" name="Shape 407"/>
        <p:cNvGrpSpPr/>
        <p:nvPr/>
      </p:nvGrpSpPr>
      <p:grpSpPr>
        <a:xfrm>
          <a:off x="0" y="0"/>
          <a:ext cx="0" cy="0"/>
          <a:chOff x="0" y="0"/>
          <a:chExt cx="0" cy="0"/>
        </a:xfrm>
      </p:grpSpPr>
      <p:sp>
        <p:nvSpPr>
          <p:cNvPr id="408" name="Google Shape;408;p43"/>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409" name="Google Shape;409;p43"/>
          <p:cNvGrpSpPr/>
          <p:nvPr/>
        </p:nvGrpSpPr>
        <p:grpSpPr>
          <a:xfrm>
            <a:off x="5117640" y="3085736"/>
            <a:ext cx="474294" cy="551291"/>
            <a:chOff x="4727025" y="1332775"/>
            <a:chExt cx="59900" cy="69625"/>
          </a:xfrm>
        </p:grpSpPr>
        <p:sp>
          <p:nvSpPr>
            <p:cNvPr id="410" name="Google Shape;410;p4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43"/>
          <p:cNvGrpSpPr/>
          <p:nvPr/>
        </p:nvGrpSpPr>
        <p:grpSpPr>
          <a:xfrm>
            <a:off x="5731296" y="2314340"/>
            <a:ext cx="555653" cy="557031"/>
            <a:chOff x="4820425" y="1329900"/>
            <a:chExt cx="70175" cy="70350"/>
          </a:xfrm>
        </p:grpSpPr>
        <p:sp>
          <p:nvSpPr>
            <p:cNvPr id="413" name="Google Shape;413;p4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43"/>
          <p:cNvGrpSpPr/>
          <p:nvPr/>
        </p:nvGrpSpPr>
        <p:grpSpPr>
          <a:xfrm>
            <a:off x="6357664" y="2318845"/>
            <a:ext cx="582574" cy="533871"/>
            <a:chOff x="4903200" y="1331525"/>
            <a:chExt cx="73575" cy="67425"/>
          </a:xfrm>
        </p:grpSpPr>
        <p:sp>
          <p:nvSpPr>
            <p:cNvPr id="418" name="Google Shape;418;p4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43"/>
          <p:cNvGrpSpPr/>
          <p:nvPr/>
        </p:nvGrpSpPr>
        <p:grpSpPr>
          <a:xfrm>
            <a:off x="5717142" y="3078709"/>
            <a:ext cx="583960" cy="565345"/>
            <a:chOff x="4815575" y="1416800"/>
            <a:chExt cx="73750" cy="71400"/>
          </a:xfrm>
        </p:grpSpPr>
        <p:sp>
          <p:nvSpPr>
            <p:cNvPr id="421" name="Google Shape;421;p4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 name="Google Shape;424;p43"/>
          <p:cNvGrpSpPr/>
          <p:nvPr/>
        </p:nvGrpSpPr>
        <p:grpSpPr>
          <a:xfrm>
            <a:off x="6351924" y="3108896"/>
            <a:ext cx="589898" cy="504970"/>
            <a:chOff x="4902475" y="1418875"/>
            <a:chExt cx="74500" cy="63775"/>
          </a:xfrm>
        </p:grpSpPr>
        <p:sp>
          <p:nvSpPr>
            <p:cNvPr id="425" name="Google Shape;425;p4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43"/>
          <p:cNvGrpSpPr/>
          <p:nvPr/>
        </p:nvGrpSpPr>
        <p:grpSpPr>
          <a:xfrm>
            <a:off x="5727139" y="3826000"/>
            <a:ext cx="563967" cy="567127"/>
            <a:chOff x="4818100" y="1507675"/>
            <a:chExt cx="71225" cy="71625"/>
          </a:xfrm>
        </p:grpSpPr>
        <p:sp>
          <p:nvSpPr>
            <p:cNvPr id="428" name="Google Shape;428;p4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 name="Google Shape;432;p43"/>
          <p:cNvGrpSpPr/>
          <p:nvPr/>
        </p:nvGrpSpPr>
        <p:grpSpPr>
          <a:xfrm>
            <a:off x="5040636" y="3829461"/>
            <a:ext cx="628301" cy="588505"/>
            <a:chOff x="4721450" y="1509475"/>
            <a:chExt cx="79350" cy="74325"/>
          </a:xfrm>
        </p:grpSpPr>
        <p:sp>
          <p:nvSpPr>
            <p:cNvPr id="433" name="Google Shape;433;p4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43"/>
          <p:cNvGrpSpPr/>
          <p:nvPr/>
        </p:nvGrpSpPr>
        <p:grpSpPr>
          <a:xfrm>
            <a:off x="6386170" y="3814027"/>
            <a:ext cx="557038" cy="562772"/>
            <a:chOff x="4906800" y="1507500"/>
            <a:chExt cx="70350" cy="71075"/>
          </a:xfrm>
        </p:grpSpPr>
        <p:sp>
          <p:nvSpPr>
            <p:cNvPr id="438" name="Google Shape;438;p4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43"/>
          <p:cNvGrpSpPr/>
          <p:nvPr/>
        </p:nvGrpSpPr>
        <p:grpSpPr>
          <a:xfrm>
            <a:off x="4423778" y="2340963"/>
            <a:ext cx="517934" cy="517934"/>
            <a:chOff x="3736598" y="2170606"/>
            <a:chExt cx="404889" cy="404889"/>
          </a:xfrm>
        </p:grpSpPr>
        <p:sp>
          <p:nvSpPr>
            <p:cNvPr id="444" name="Google Shape;444;p4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43"/>
          <p:cNvGrpSpPr/>
          <p:nvPr/>
        </p:nvGrpSpPr>
        <p:grpSpPr>
          <a:xfrm>
            <a:off x="3690839" y="2341061"/>
            <a:ext cx="586986" cy="517740"/>
            <a:chOff x="3161917" y="2170682"/>
            <a:chExt cx="458870" cy="404737"/>
          </a:xfrm>
        </p:grpSpPr>
        <p:sp>
          <p:nvSpPr>
            <p:cNvPr id="449" name="Google Shape;449;p4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43"/>
          <p:cNvGrpSpPr/>
          <p:nvPr/>
        </p:nvGrpSpPr>
        <p:grpSpPr>
          <a:xfrm>
            <a:off x="3713860" y="3102400"/>
            <a:ext cx="540943" cy="517963"/>
            <a:chOff x="3179914" y="2889488"/>
            <a:chExt cx="422876" cy="404911"/>
          </a:xfrm>
        </p:grpSpPr>
        <p:sp>
          <p:nvSpPr>
            <p:cNvPr id="453" name="Google Shape;453;p4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 name="Google Shape;459;p43"/>
          <p:cNvGrpSpPr/>
          <p:nvPr/>
        </p:nvGrpSpPr>
        <p:grpSpPr>
          <a:xfrm>
            <a:off x="4414654" y="3102358"/>
            <a:ext cx="536180" cy="518047"/>
            <a:chOff x="3729467" y="2889422"/>
            <a:chExt cx="419153" cy="404977"/>
          </a:xfrm>
        </p:grpSpPr>
        <p:sp>
          <p:nvSpPr>
            <p:cNvPr id="460" name="Google Shape;460;p4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43"/>
          <p:cNvGrpSpPr/>
          <p:nvPr/>
        </p:nvGrpSpPr>
        <p:grpSpPr>
          <a:xfrm>
            <a:off x="1951688" y="3445787"/>
            <a:ext cx="965351" cy="134611"/>
            <a:chOff x="4411970" y="2962952"/>
            <a:chExt cx="706544" cy="104212"/>
          </a:xfrm>
        </p:grpSpPr>
        <p:sp>
          <p:nvSpPr>
            <p:cNvPr id="468" name="Google Shape;468;p4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43"/>
          <p:cNvGrpSpPr/>
          <p:nvPr/>
        </p:nvGrpSpPr>
        <p:grpSpPr>
          <a:xfrm>
            <a:off x="1951688" y="3041077"/>
            <a:ext cx="960158" cy="289172"/>
            <a:chOff x="4411970" y="2726085"/>
            <a:chExt cx="643107" cy="193659"/>
          </a:xfrm>
        </p:grpSpPr>
        <p:sp>
          <p:nvSpPr>
            <p:cNvPr id="473" name="Google Shape;473;p4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43"/>
          <p:cNvGrpSpPr/>
          <p:nvPr/>
        </p:nvGrpSpPr>
        <p:grpSpPr>
          <a:xfrm>
            <a:off x="960185" y="3295400"/>
            <a:ext cx="811503" cy="252584"/>
            <a:chOff x="4411970" y="4340222"/>
            <a:chExt cx="779467" cy="242683"/>
          </a:xfrm>
        </p:grpSpPr>
        <p:sp>
          <p:nvSpPr>
            <p:cNvPr id="477" name="Google Shape;477;p4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43"/>
          <p:cNvGrpSpPr/>
          <p:nvPr/>
        </p:nvGrpSpPr>
        <p:grpSpPr>
          <a:xfrm>
            <a:off x="1951688" y="2709308"/>
            <a:ext cx="965160" cy="216230"/>
            <a:chOff x="4411970" y="2468674"/>
            <a:chExt cx="747317" cy="167425"/>
          </a:xfrm>
        </p:grpSpPr>
        <p:sp>
          <p:nvSpPr>
            <p:cNvPr id="481" name="Google Shape;481;p4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 name="Google Shape;483;p4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43"/>
          <p:cNvGrpSpPr/>
          <p:nvPr/>
        </p:nvGrpSpPr>
        <p:grpSpPr>
          <a:xfrm>
            <a:off x="959254" y="2334687"/>
            <a:ext cx="1959041" cy="208784"/>
            <a:chOff x="6336019" y="3733725"/>
            <a:chExt cx="2566206" cy="351310"/>
          </a:xfrm>
        </p:grpSpPr>
        <p:sp>
          <p:nvSpPr>
            <p:cNvPr id="485" name="Google Shape;485;p4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43"/>
          <p:cNvGrpSpPr/>
          <p:nvPr/>
        </p:nvGrpSpPr>
        <p:grpSpPr>
          <a:xfrm>
            <a:off x="1951688" y="3950602"/>
            <a:ext cx="946551" cy="153200"/>
            <a:chOff x="4404545" y="3301592"/>
            <a:chExt cx="782403" cy="129272"/>
          </a:xfrm>
        </p:grpSpPr>
        <p:sp>
          <p:nvSpPr>
            <p:cNvPr id="490" name="Google Shape;490;p4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43"/>
          <p:cNvGrpSpPr/>
          <p:nvPr/>
        </p:nvGrpSpPr>
        <p:grpSpPr>
          <a:xfrm>
            <a:off x="1951688" y="3695937"/>
            <a:ext cx="962257" cy="139127"/>
            <a:chOff x="4411970" y="3131459"/>
            <a:chExt cx="710520" cy="117397"/>
          </a:xfrm>
        </p:grpSpPr>
        <p:sp>
          <p:nvSpPr>
            <p:cNvPr id="493" name="Google Shape;493;p4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95" name="Google Shape;495;p4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 name="Google Shape;496;p43"/>
          <p:cNvGrpSpPr/>
          <p:nvPr/>
        </p:nvGrpSpPr>
        <p:grpSpPr>
          <a:xfrm>
            <a:off x="951833" y="3621603"/>
            <a:ext cx="823838" cy="458988"/>
            <a:chOff x="4411970" y="1801825"/>
            <a:chExt cx="734586" cy="409262"/>
          </a:xfrm>
        </p:grpSpPr>
        <p:sp>
          <p:nvSpPr>
            <p:cNvPr id="497" name="Google Shape;497;p4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43"/>
          <p:cNvGrpSpPr/>
          <p:nvPr/>
        </p:nvGrpSpPr>
        <p:grpSpPr>
          <a:xfrm>
            <a:off x="3056804" y="2339173"/>
            <a:ext cx="521514" cy="521514"/>
            <a:chOff x="5681300" y="2527788"/>
            <a:chExt cx="805800" cy="805800"/>
          </a:xfrm>
        </p:grpSpPr>
        <p:sp>
          <p:nvSpPr>
            <p:cNvPr id="500" name="Google Shape;500;p4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 name="Google Shape;502;p43"/>
          <p:cNvGrpSpPr/>
          <p:nvPr/>
        </p:nvGrpSpPr>
        <p:grpSpPr>
          <a:xfrm>
            <a:off x="3051044" y="3094865"/>
            <a:ext cx="533033" cy="533033"/>
            <a:chOff x="4049800" y="640400"/>
            <a:chExt cx="858900" cy="858900"/>
          </a:xfrm>
        </p:grpSpPr>
        <p:sp>
          <p:nvSpPr>
            <p:cNvPr id="503" name="Google Shape;503;p4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43"/>
          <p:cNvGrpSpPr/>
          <p:nvPr/>
        </p:nvGrpSpPr>
        <p:grpSpPr>
          <a:xfrm>
            <a:off x="2976527" y="3772543"/>
            <a:ext cx="682068" cy="682068"/>
            <a:chOff x="5080188" y="927900"/>
            <a:chExt cx="961200" cy="961200"/>
          </a:xfrm>
        </p:grpSpPr>
        <p:sp>
          <p:nvSpPr>
            <p:cNvPr id="506" name="Google Shape;506;p4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 name="Google Shape;514;p43"/>
          <p:cNvGrpSpPr/>
          <p:nvPr/>
        </p:nvGrpSpPr>
        <p:grpSpPr>
          <a:xfrm>
            <a:off x="4440026" y="3869234"/>
            <a:ext cx="505650" cy="504006"/>
            <a:chOff x="6039282" y="1042577"/>
            <a:chExt cx="734315" cy="731929"/>
          </a:xfrm>
        </p:grpSpPr>
        <p:sp>
          <p:nvSpPr>
            <p:cNvPr id="515" name="Google Shape;515;p4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43"/>
          <p:cNvGrpSpPr/>
          <p:nvPr/>
        </p:nvGrpSpPr>
        <p:grpSpPr>
          <a:xfrm>
            <a:off x="5052628" y="2298862"/>
            <a:ext cx="567744" cy="602136"/>
            <a:chOff x="1825800" y="1651625"/>
            <a:chExt cx="539989" cy="571775"/>
          </a:xfrm>
        </p:grpSpPr>
        <p:sp>
          <p:nvSpPr>
            <p:cNvPr id="537" name="Google Shape;537;p4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43"/>
          <p:cNvGrpSpPr/>
          <p:nvPr/>
        </p:nvGrpSpPr>
        <p:grpSpPr>
          <a:xfrm>
            <a:off x="3727557" y="3855579"/>
            <a:ext cx="508123" cy="507955"/>
            <a:chOff x="1897577" y="2802432"/>
            <a:chExt cx="492176" cy="492014"/>
          </a:xfrm>
        </p:grpSpPr>
        <p:sp>
          <p:nvSpPr>
            <p:cNvPr id="542" name="Google Shape;542;p4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43"/>
          <p:cNvGrpSpPr/>
          <p:nvPr/>
        </p:nvGrpSpPr>
        <p:grpSpPr>
          <a:xfrm>
            <a:off x="959087" y="4169123"/>
            <a:ext cx="809227" cy="200842"/>
            <a:chOff x="2013045" y="4813233"/>
            <a:chExt cx="921986" cy="228854"/>
          </a:xfrm>
        </p:grpSpPr>
        <p:sp>
          <p:nvSpPr>
            <p:cNvPr id="555" name="Google Shape;555;p4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43"/>
          <p:cNvGrpSpPr/>
          <p:nvPr/>
        </p:nvGrpSpPr>
        <p:grpSpPr>
          <a:xfrm>
            <a:off x="967547" y="2656004"/>
            <a:ext cx="792421" cy="269941"/>
            <a:chOff x="1046767" y="4756633"/>
            <a:chExt cx="859646" cy="292841"/>
          </a:xfrm>
        </p:grpSpPr>
        <p:sp>
          <p:nvSpPr>
            <p:cNvPr id="558" name="Google Shape;558;p4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 name="Google Shape;561;p4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43"/>
          <p:cNvGrpSpPr/>
          <p:nvPr/>
        </p:nvGrpSpPr>
        <p:grpSpPr>
          <a:xfrm>
            <a:off x="7103403" y="2550562"/>
            <a:ext cx="166473" cy="141497"/>
            <a:chOff x="4660325" y="1866850"/>
            <a:chExt cx="68350" cy="58100"/>
          </a:xfrm>
        </p:grpSpPr>
        <p:sp>
          <p:nvSpPr>
            <p:cNvPr id="566" name="Google Shape;566;p4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43"/>
          <p:cNvGrpSpPr/>
          <p:nvPr/>
        </p:nvGrpSpPr>
        <p:grpSpPr>
          <a:xfrm>
            <a:off x="7412747" y="2576286"/>
            <a:ext cx="162515" cy="90049"/>
            <a:chOff x="4791775" y="1877500"/>
            <a:chExt cx="66725" cy="36975"/>
          </a:xfrm>
        </p:grpSpPr>
        <p:sp>
          <p:nvSpPr>
            <p:cNvPr id="569" name="Google Shape;569;p4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43"/>
          <p:cNvGrpSpPr/>
          <p:nvPr/>
        </p:nvGrpSpPr>
        <p:grpSpPr>
          <a:xfrm>
            <a:off x="7734460" y="2576286"/>
            <a:ext cx="144979" cy="90049"/>
            <a:chOff x="4923925" y="1877500"/>
            <a:chExt cx="59525" cy="36975"/>
          </a:xfrm>
        </p:grpSpPr>
        <p:sp>
          <p:nvSpPr>
            <p:cNvPr id="572" name="Google Shape;572;p4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43"/>
          <p:cNvGrpSpPr/>
          <p:nvPr/>
        </p:nvGrpSpPr>
        <p:grpSpPr>
          <a:xfrm>
            <a:off x="8028952" y="2558477"/>
            <a:ext cx="141447" cy="125667"/>
            <a:chOff x="5058450" y="1870100"/>
            <a:chExt cx="58075" cy="51600"/>
          </a:xfrm>
        </p:grpSpPr>
        <p:sp>
          <p:nvSpPr>
            <p:cNvPr id="575" name="Google Shape;575;p4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43"/>
          <p:cNvGrpSpPr/>
          <p:nvPr/>
        </p:nvGrpSpPr>
        <p:grpSpPr>
          <a:xfrm>
            <a:off x="7443466" y="2980885"/>
            <a:ext cx="101077" cy="107645"/>
            <a:chOff x="4811425" y="2065025"/>
            <a:chExt cx="41500" cy="44200"/>
          </a:xfrm>
        </p:grpSpPr>
        <p:sp>
          <p:nvSpPr>
            <p:cNvPr id="578" name="Google Shape;578;p4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43"/>
          <p:cNvGrpSpPr/>
          <p:nvPr/>
        </p:nvGrpSpPr>
        <p:grpSpPr>
          <a:xfrm>
            <a:off x="7735904" y="2981098"/>
            <a:ext cx="120867" cy="107218"/>
            <a:chOff x="4929875" y="2065025"/>
            <a:chExt cx="49625" cy="44025"/>
          </a:xfrm>
        </p:grpSpPr>
        <p:sp>
          <p:nvSpPr>
            <p:cNvPr id="581" name="Google Shape;581;p4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43"/>
          <p:cNvGrpSpPr/>
          <p:nvPr/>
        </p:nvGrpSpPr>
        <p:grpSpPr>
          <a:xfrm>
            <a:off x="8064572" y="2984112"/>
            <a:ext cx="70206" cy="101191"/>
            <a:chOff x="5083925" y="2066350"/>
            <a:chExt cx="28825" cy="41550"/>
          </a:xfrm>
        </p:grpSpPr>
        <p:sp>
          <p:nvSpPr>
            <p:cNvPr id="584" name="Google Shape;584;p4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43"/>
          <p:cNvGrpSpPr/>
          <p:nvPr/>
        </p:nvGrpSpPr>
        <p:grpSpPr>
          <a:xfrm>
            <a:off x="7096126" y="2999759"/>
            <a:ext cx="181026" cy="69896"/>
            <a:chOff x="4659775" y="2072775"/>
            <a:chExt cx="74325" cy="28700"/>
          </a:xfrm>
        </p:grpSpPr>
        <p:sp>
          <p:nvSpPr>
            <p:cNvPr id="587" name="Google Shape;587;p4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43"/>
          <p:cNvGrpSpPr/>
          <p:nvPr/>
        </p:nvGrpSpPr>
        <p:grpSpPr>
          <a:xfrm>
            <a:off x="8015982" y="2790324"/>
            <a:ext cx="167387" cy="89197"/>
            <a:chOff x="4662475" y="1976500"/>
            <a:chExt cx="68725" cy="36625"/>
          </a:xfrm>
        </p:grpSpPr>
        <p:sp>
          <p:nvSpPr>
            <p:cNvPr id="591" name="Google Shape;591;p4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43"/>
          <p:cNvGrpSpPr/>
          <p:nvPr/>
        </p:nvGrpSpPr>
        <p:grpSpPr>
          <a:xfrm>
            <a:off x="7712887" y="2793764"/>
            <a:ext cx="166899" cy="82317"/>
            <a:chOff x="4920150" y="1977875"/>
            <a:chExt cx="68525" cy="33800"/>
          </a:xfrm>
        </p:grpSpPr>
        <p:sp>
          <p:nvSpPr>
            <p:cNvPr id="595" name="Google Shape;595;p4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43"/>
          <p:cNvGrpSpPr/>
          <p:nvPr/>
        </p:nvGrpSpPr>
        <p:grpSpPr>
          <a:xfrm>
            <a:off x="7124044" y="3197682"/>
            <a:ext cx="125190" cy="127859"/>
            <a:chOff x="4676550" y="2160575"/>
            <a:chExt cx="51400" cy="52500"/>
          </a:xfrm>
        </p:grpSpPr>
        <p:sp>
          <p:nvSpPr>
            <p:cNvPr id="599" name="Google Shape;599;p4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 name="Google Shape;602;p43"/>
          <p:cNvGrpSpPr/>
          <p:nvPr/>
        </p:nvGrpSpPr>
        <p:grpSpPr>
          <a:xfrm>
            <a:off x="7421302" y="3204714"/>
            <a:ext cx="145405" cy="113794"/>
            <a:chOff x="4768325" y="2163475"/>
            <a:chExt cx="59700" cy="46725"/>
          </a:xfrm>
        </p:grpSpPr>
        <p:sp>
          <p:nvSpPr>
            <p:cNvPr id="603" name="Google Shape;603;p4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4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 name="Google Shape;611;p43"/>
          <p:cNvGrpSpPr/>
          <p:nvPr/>
        </p:nvGrpSpPr>
        <p:grpSpPr>
          <a:xfrm>
            <a:off x="7437621" y="3459808"/>
            <a:ext cx="112768" cy="106853"/>
            <a:chOff x="4768575" y="2253950"/>
            <a:chExt cx="46300" cy="43875"/>
          </a:xfrm>
        </p:grpSpPr>
        <p:sp>
          <p:nvSpPr>
            <p:cNvPr id="612" name="Google Shape;612;p4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43"/>
          <p:cNvGrpSpPr/>
          <p:nvPr/>
        </p:nvGrpSpPr>
        <p:grpSpPr>
          <a:xfrm>
            <a:off x="7737243" y="3948834"/>
            <a:ext cx="118187" cy="146246"/>
            <a:chOff x="4960900" y="2433225"/>
            <a:chExt cx="48525" cy="60050"/>
          </a:xfrm>
        </p:grpSpPr>
        <p:sp>
          <p:nvSpPr>
            <p:cNvPr id="615" name="Google Shape;615;p4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43"/>
          <p:cNvGrpSpPr/>
          <p:nvPr/>
        </p:nvGrpSpPr>
        <p:grpSpPr>
          <a:xfrm>
            <a:off x="7425808" y="4212895"/>
            <a:ext cx="136394" cy="143810"/>
            <a:chOff x="4854075" y="2527625"/>
            <a:chExt cx="56000" cy="59050"/>
          </a:xfrm>
        </p:grpSpPr>
        <p:sp>
          <p:nvSpPr>
            <p:cNvPr id="618" name="Google Shape;618;p4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 name="Google Shape;620;p4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 name="Google Shape;623;p43"/>
          <p:cNvGrpSpPr/>
          <p:nvPr/>
        </p:nvGrpSpPr>
        <p:grpSpPr>
          <a:xfrm>
            <a:off x="8050020" y="3676639"/>
            <a:ext cx="99312" cy="160797"/>
            <a:chOff x="5059700" y="2334775"/>
            <a:chExt cx="40775" cy="66025"/>
          </a:xfrm>
        </p:grpSpPr>
        <p:sp>
          <p:nvSpPr>
            <p:cNvPr id="624" name="Google Shape;624;p4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43"/>
          <p:cNvGrpSpPr/>
          <p:nvPr/>
        </p:nvGrpSpPr>
        <p:grpSpPr>
          <a:xfrm>
            <a:off x="8007184" y="3941771"/>
            <a:ext cx="184984" cy="160371"/>
            <a:chOff x="5037700" y="2430325"/>
            <a:chExt cx="75950" cy="65850"/>
          </a:xfrm>
        </p:grpSpPr>
        <p:sp>
          <p:nvSpPr>
            <p:cNvPr id="634" name="Google Shape;634;p4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43"/>
          <p:cNvGrpSpPr/>
          <p:nvPr/>
        </p:nvGrpSpPr>
        <p:grpSpPr>
          <a:xfrm>
            <a:off x="7426689" y="3708223"/>
            <a:ext cx="173014" cy="97629"/>
            <a:chOff x="4756975" y="2341800"/>
            <a:chExt cx="91975" cy="51925"/>
          </a:xfrm>
        </p:grpSpPr>
        <p:sp>
          <p:nvSpPr>
            <p:cNvPr id="637" name="Google Shape;637;p4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43"/>
          <p:cNvGrpSpPr/>
          <p:nvPr/>
        </p:nvGrpSpPr>
        <p:grpSpPr>
          <a:xfrm>
            <a:off x="7693626" y="4196920"/>
            <a:ext cx="212497" cy="175761"/>
            <a:chOff x="4943575" y="2516350"/>
            <a:chExt cx="98675" cy="81700"/>
          </a:xfrm>
        </p:grpSpPr>
        <p:sp>
          <p:nvSpPr>
            <p:cNvPr id="658" name="Google Shape;658;p4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 name="Google Shape;736;p4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grpSp>
        <p:nvGrpSpPr>
          <p:cNvPr id="745" name="Google Shape;745;p44"/>
          <p:cNvGrpSpPr/>
          <p:nvPr/>
        </p:nvGrpSpPr>
        <p:grpSpPr>
          <a:xfrm>
            <a:off x="6681268" y="3584496"/>
            <a:ext cx="560636" cy="516497"/>
            <a:chOff x="6652051" y="3714143"/>
            <a:chExt cx="560636" cy="516497"/>
          </a:xfrm>
        </p:grpSpPr>
        <p:grpSp>
          <p:nvGrpSpPr>
            <p:cNvPr id="746" name="Google Shape;746;p44"/>
            <p:cNvGrpSpPr/>
            <p:nvPr/>
          </p:nvGrpSpPr>
          <p:grpSpPr>
            <a:xfrm>
              <a:off x="6669657" y="3716715"/>
              <a:ext cx="466768" cy="464314"/>
              <a:chOff x="3139766" y="765669"/>
              <a:chExt cx="886380" cy="881888"/>
            </a:xfrm>
          </p:grpSpPr>
          <p:grpSp>
            <p:nvGrpSpPr>
              <p:cNvPr id="747" name="Google Shape;747;p44"/>
              <p:cNvGrpSpPr/>
              <p:nvPr/>
            </p:nvGrpSpPr>
            <p:grpSpPr>
              <a:xfrm>
                <a:off x="3139766" y="765669"/>
                <a:ext cx="886380" cy="881888"/>
                <a:chOff x="3139766" y="765669"/>
                <a:chExt cx="886380" cy="881888"/>
              </a:xfrm>
            </p:grpSpPr>
            <p:sp>
              <p:nvSpPr>
                <p:cNvPr id="748" name="Google Shape;748;p4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 name="Google Shape;757;p4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 name="Google Shape;761;p4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44"/>
          <p:cNvGrpSpPr/>
          <p:nvPr/>
        </p:nvGrpSpPr>
        <p:grpSpPr>
          <a:xfrm>
            <a:off x="7679978" y="3065079"/>
            <a:ext cx="104231" cy="320340"/>
            <a:chOff x="7564426" y="3224343"/>
            <a:chExt cx="119985" cy="368801"/>
          </a:xfrm>
        </p:grpSpPr>
        <p:sp>
          <p:nvSpPr>
            <p:cNvPr id="763" name="Google Shape;763;p4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44"/>
          <p:cNvGrpSpPr/>
          <p:nvPr/>
        </p:nvGrpSpPr>
        <p:grpSpPr>
          <a:xfrm>
            <a:off x="7379466" y="3059180"/>
            <a:ext cx="189489" cy="332132"/>
            <a:chOff x="8370831" y="3202002"/>
            <a:chExt cx="218129" cy="382376"/>
          </a:xfrm>
        </p:grpSpPr>
        <p:sp>
          <p:nvSpPr>
            <p:cNvPr id="766" name="Google Shape;766;p4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44"/>
          <p:cNvGrpSpPr/>
          <p:nvPr/>
        </p:nvGrpSpPr>
        <p:grpSpPr>
          <a:xfrm>
            <a:off x="8102855" y="3470312"/>
            <a:ext cx="309429" cy="267000"/>
            <a:chOff x="6742064" y="3750480"/>
            <a:chExt cx="399315" cy="344560"/>
          </a:xfrm>
        </p:grpSpPr>
        <p:sp>
          <p:nvSpPr>
            <p:cNvPr id="769" name="Google Shape;769;p4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44"/>
          <p:cNvGrpSpPr/>
          <p:nvPr/>
        </p:nvGrpSpPr>
        <p:grpSpPr>
          <a:xfrm>
            <a:off x="7641874" y="3821360"/>
            <a:ext cx="180437" cy="281608"/>
            <a:chOff x="7248525" y="3739696"/>
            <a:chExt cx="230531" cy="359790"/>
          </a:xfrm>
        </p:grpSpPr>
        <p:sp>
          <p:nvSpPr>
            <p:cNvPr id="772" name="Google Shape;772;p4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44"/>
          <p:cNvGrpSpPr/>
          <p:nvPr/>
        </p:nvGrpSpPr>
        <p:grpSpPr>
          <a:xfrm>
            <a:off x="7887794" y="3464584"/>
            <a:ext cx="162896" cy="278710"/>
            <a:chOff x="7601242" y="3729267"/>
            <a:chExt cx="222566" cy="380803"/>
          </a:xfrm>
        </p:grpSpPr>
        <p:sp>
          <p:nvSpPr>
            <p:cNvPr id="775" name="Google Shape;775;p4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 name="Google Shape;777;p4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 name="Google Shape;778;p44"/>
          <p:cNvGrpSpPr/>
          <p:nvPr/>
        </p:nvGrpSpPr>
        <p:grpSpPr>
          <a:xfrm>
            <a:off x="7377439" y="3465724"/>
            <a:ext cx="193543" cy="275990"/>
            <a:chOff x="8304647" y="3738687"/>
            <a:chExt cx="225076" cy="320956"/>
          </a:xfrm>
        </p:grpSpPr>
        <p:sp>
          <p:nvSpPr>
            <p:cNvPr id="779" name="Google Shape;779;p4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44"/>
          <p:cNvGrpSpPr/>
          <p:nvPr/>
        </p:nvGrpSpPr>
        <p:grpSpPr>
          <a:xfrm>
            <a:off x="7649932" y="3465724"/>
            <a:ext cx="178492" cy="275990"/>
            <a:chOff x="8615101" y="3738687"/>
            <a:chExt cx="207573" cy="320956"/>
          </a:xfrm>
        </p:grpSpPr>
        <p:sp>
          <p:nvSpPr>
            <p:cNvPr id="783" name="Google Shape;783;p4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 name="Google Shape;786;p4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44"/>
          <p:cNvGrpSpPr/>
          <p:nvPr/>
        </p:nvGrpSpPr>
        <p:grpSpPr>
          <a:xfrm>
            <a:off x="7875463" y="3868385"/>
            <a:ext cx="187557" cy="187557"/>
            <a:chOff x="8565775" y="671075"/>
            <a:chExt cx="441000" cy="441000"/>
          </a:xfrm>
        </p:grpSpPr>
        <p:sp>
          <p:nvSpPr>
            <p:cNvPr id="788" name="Google Shape;788;p4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 name="Google Shape;790;p4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 name="Google Shape;792;p44"/>
          <p:cNvGrpSpPr/>
          <p:nvPr/>
        </p:nvGrpSpPr>
        <p:grpSpPr>
          <a:xfrm>
            <a:off x="6029935" y="2940910"/>
            <a:ext cx="587865" cy="517731"/>
            <a:chOff x="6000718" y="3070557"/>
            <a:chExt cx="587865" cy="517731"/>
          </a:xfrm>
        </p:grpSpPr>
        <p:sp>
          <p:nvSpPr>
            <p:cNvPr id="793" name="Google Shape;793;p4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44"/>
          <p:cNvGrpSpPr/>
          <p:nvPr/>
        </p:nvGrpSpPr>
        <p:grpSpPr>
          <a:xfrm>
            <a:off x="6044740" y="3584570"/>
            <a:ext cx="557665" cy="516387"/>
            <a:chOff x="6015523" y="3714217"/>
            <a:chExt cx="557665" cy="516387"/>
          </a:xfrm>
        </p:grpSpPr>
        <p:grpSp>
          <p:nvGrpSpPr>
            <p:cNvPr id="804" name="Google Shape;804;p44"/>
            <p:cNvGrpSpPr/>
            <p:nvPr/>
          </p:nvGrpSpPr>
          <p:grpSpPr>
            <a:xfrm>
              <a:off x="6036094" y="3716980"/>
              <a:ext cx="529822" cy="510480"/>
              <a:chOff x="3148311" y="-545634"/>
              <a:chExt cx="1006118" cy="969572"/>
            </a:xfrm>
          </p:grpSpPr>
          <p:sp>
            <p:nvSpPr>
              <p:cNvPr id="805" name="Google Shape;805;p4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 name="Google Shape;815;p4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44"/>
          <p:cNvGrpSpPr/>
          <p:nvPr/>
        </p:nvGrpSpPr>
        <p:grpSpPr>
          <a:xfrm>
            <a:off x="6673522" y="2943981"/>
            <a:ext cx="576302" cy="511871"/>
            <a:chOff x="6644304" y="3073628"/>
            <a:chExt cx="576302" cy="511871"/>
          </a:xfrm>
        </p:grpSpPr>
        <p:grpSp>
          <p:nvGrpSpPr>
            <p:cNvPr id="817" name="Google Shape;817;p44"/>
            <p:cNvGrpSpPr/>
            <p:nvPr/>
          </p:nvGrpSpPr>
          <p:grpSpPr>
            <a:xfrm>
              <a:off x="6712169" y="3073651"/>
              <a:ext cx="481611" cy="506713"/>
              <a:chOff x="1833536" y="-546641"/>
              <a:chExt cx="914567" cy="962419"/>
            </a:xfrm>
          </p:grpSpPr>
          <p:grpSp>
            <p:nvGrpSpPr>
              <p:cNvPr id="818" name="Google Shape;818;p44"/>
              <p:cNvGrpSpPr/>
              <p:nvPr/>
            </p:nvGrpSpPr>
            <p:grpSpPr>
              <a:xfrm>
                <a:off x="1833536" y="-524249"/>
                <a:ext cx="914567" cy="940027"/>
                <a:chOff x="1833536" y="-524249"/>
                <a:chExt cx="914567" cy="940027"/>
              </a:xfrm>
            </p:grpSpPr>
            <p:sp>
              <p:nvSpPr>
                <p:cNvPr id="819" name="Google Shape;819;p4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 name="Google Shape;824;p4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 name="Google Shape;828;p4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44"/>
          <p:cNvGrpSpPr/>
          <p:nvPr/>
        </p:nvGrpSpPr>
        <p:grpSpPr>
          <a:xfrm>
            <a:off x="752796" y="2869970"/>
            <a:ext cx="2622876" cy="1333540"/>
            <a:chOff x="238125" y="1038125"/>
            <a:chExt cx="7146800" cy="3633625"/>
          </a:xfrm>
        </p:grpSpPr>
        <p:sp>
          <p:nvSpPr>
            <p:cNvPr id="830" name="Google Shape;830;p4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2" name="Google Shape;2402;p44"/>
          <p:cNvGrpSpPr/>
          <p:nvPr/>
        </p:nvGrpSpPr>
        <p:grpSpPr>
          <a:xfrm>
            <a:off x="5938558" y="1033351"/>
            <a:ext cx="2435960" cy="1297725"/>
            <a:chOff x="233350" y="949250"/>
            <a:chExt cx="7137300" cy="3802300"/>
          </a:xfrm>
        </p:grpSpPr>
        <p:sp>
          <p:nvSpPr>
            <p:cNvPr id="2403" name="Google Shape;2403;p4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 name="Google Shape;2454;p44"/>
          <p:cNvGrpSpPr/>
          <p:nvPr/>
        </p:nvGrpSpPr>
        <p:grpSpPr>
          <a:xfrm>
            <a:off x="731715" y="995041"/>
            <a:ext cx="2665073" cy="1317140"/>
            <a:chOff x="793334" y="1192826"/>
            <a:chExt cx="2665073" cy="1317140"/>
          </a:xfrm>
        </p:grpSpPr>
        <p:sp>
          <p:nvSpPr>
            <p:cNvPr id="2455" name="Google Shape;2455;p4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4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4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4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4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4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4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4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4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44"/>
          <p:cNvGrpSpPr/>
          <p:nvPr/>
        </p:nvGrpSpPr>
        <p:grpSpPr>
          <a:xfrm>
            <a:off x="3450485" y="919691"/>
            <a:ext cx="2310381" cy="1488888"/>
            <a:chOff x="229225" y="549050"/>
            <a:chExt cx="7161750" cy="4615275"/>
          </a:xfrm>
        </p:grpSpPr>
        <p:sp>
          <p:nvSpPr>
            <p:cNvPr id="6423" name="Google Shape;6423;p4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44"/>
          <p:cNvGrpSpPr/>
          <p:nvPr/>
        </p:nvGrpSpPr>
        <p:grpSpPr>
          <a:xfrm>
            <a:off x="3548403" y="2849588"/>
            <a:ext cx="2310282" cy="1374222"/>
            <a:chOff x="238125" y="732525"/>
            <a:chExt cx="7130500" cy="4241425"/>
          </a:xfrm>
        </p:grpSpPr>
        <p:sp>
          <p:nvSpPr>
            <p:cNvPr id="6541" name="Google Shape;6541;p4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8" name="Shape 6658"/>
        <p:cNvGrpSpPr/>
        <p:nvPr/>
      </p:nvGrpSpPr>
      <p:grpSpPr>
        <a:xfrm>
          <a:off x="0" y="0"/>
          <a:ext cx="0" cy="0"/>
          <a:chOff x="0" y="0"/>
          <a:chExt cx="0" cy="0"/>
        </a:xfrm>
      </p:grpSpPr>
      <p:grpSp>
        <p:nvGrpSpPr>
          <p:cNvPr id="6659" name="Google Shape;6659;p45"/>
          <p:cNvGrpSpPr/>
          <p:nvPr/>
        </p:nvGrpSpPr>
        <p:grpSpPr>
          <a:xfrm>
            <a:off x="2100560" y="3398663"/>
            <a:ext cx="1102891" cy="760337"/>
            <a:chOff x="4967783" y="2151471"/>
            <a:chExt cx="3920692" cy="2702940"/>
          </a:xfrm>
        </p:grpSpPr>
        <p:grpSp>
          <p:nvGrpSpPr>
            <p:cNvPr id="6660" name="Google Shape;6660;p45"/>
            <p:cNvGrpSpPr/>
            <p:nvPr/>
          </p:nvGrpSpPr>
          <p:grpSpPr>
            <a:xfrm>
              <a:off x="5045709" y="2252109"/>
              <a:ext cx="3761071" cy="2501708"/>
              <a:chOff x="2691784" y="1805334"/>
              <a:chExt cx="3761071" cy="2501708"/>
            </a:xfrm>
          </p:grpSpPr>
          <p:sp>
            <p:nvSpPr>
              <p:cNvPr id="6661" name="Google Shape;6661;p4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8" name="Google Shape;6668;p45"/>
            <p:cNvGrpSpPr/>
            <p:nvPr/>
          </p:nvGrpSpPr>
          <p:grpSpPr>
            <a:xfrm>
              <a:off x="4967783" y="2151471"/>
              <a:ext cx="3920692" cy="2702940"/>
              <a:chOff x="2613858" y="1704696"/>
              <a:chExt cx="3920692" cy="2702940"/>
            </a:xfrm>
          </p:grpSpPr>
          <p:sp>
            <p:nvSpPr>
              <p:cNvPr id="6669" name="Google Shape;6669;p4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4" name="Google Shape;6674;p45"/>
          <p:cNvGrpSpPr/>
          <p:nvPr/>
        </p:nvGrpSpPr>
        <p:grpSpPr>
          <a:xfrm>
            <a:off x="3504468" y="1286940"/>
            <a:ext cx="1561911" cy="708580"/>
            <a:chOff x="3530532" y="1496185"/>
            <a:chExt cx="1561911" cy="708580"/>
          </a:xfrm>
        </p:grpSpPr>
        <p:grpSp>
          <p:nvGrpSpPr>
            <p:cNvPr id="6675" name="Google Shape;6675;p45"/>
            <p:cNvGrpSpPr/>
            <p:nvPr/>
          </p:nvGrpSpPr>
          <p:grpSpPr>
            <a:xfrm>
              <a:off x="3720318" y="1857562"/>
              <a:ext cx="1372125" cy="54"/>
              <a:chOff x="3720318" y="1857562"/>
              <a:chExt cx="1372125" cy="54"/>
            </a:xfrm>
          </p:grpSpPr>
          <p:cxnSp>
            <p:nvCxnSpPr>
              <p:cNvPr id="6676" name="Google Shape;6676;p45"/>
              <p:cNvCxnSpPr>
                <a:endCxn id="667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678" name="Google Shape;6678;p4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679" name="Google Shape;6679;p4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680" name="Google Shape;6680;p45"/>
              <p:cNvCxnSpPr>
                <a:stCxn id="667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681" name="Google Shape;6681;p45"/>
            <p:cNvGrpSpPr/>
            <p:nvPr/>
          </p:nvGrpSpPr>
          <p:grpSpPr>
            <a:xfrm>
              <a:off x="3567462" y="1496185"/>
              <a:ext cx="286500" cy="272914"/>
              <a:chOff x="3567462" y="1496185"/>
              <a:chExt cx="286500" cy="272914"/>
            </a:xfrm>
          </p:grpSpPr>
          <p:cxnSp>
            <p:nvCxnSpPr>
              <p:cNvPr id="6682" name="Google Shape;6682;p4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683" name="Google Shape;6683;p4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4" name="Google Shape;6684;p4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6" name="Google Shape;6686;p45"/>
            <p:cNvGrpSpPr/>
            <p:nvPr/>
          </p:nvGrpSpPr>
          <p:grpSpPr>
            <a:xfrm>
              <a:off x="3929014" y="1960574"/>
              <a:ext cx="286500" cy="242342"/>
              <a:chOff x="3929014" y="1960574"/>
              <a:chExt cx="286500" cy="242342"/>
            </a:xfrm>
          </p:grpSpPr>
          <p:cxnSp>
            <p:nvCxnSpPr>
              <p:cNvPr id="6687" name="Google Shape;6687;p4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688" name="Google Shape;6688;p4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45"/>
            <p:cNvGrpSpPr/>
            <p:nvPr/>
          </p:nvGrpSpPr>
          <p:grpSpPr>
            <a:xfrm>
              <a:off x="4290828" y="1496185"/>
              <a:ext cx="286500" cy="272914"/>
              <a:chOff x="4290828" y="1496185"/>
              <a:chExt cx="286500" cy="272914"/>
            </a:xfrm>
          </p:grpSpPr>
          <p:cxnSp>
            <p:nvCxnSpPr>
              <p:cNvPr id="6690" name="Google Shape;6690;p4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691" name="Google Shape;6691;p4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2" name="Google Shape;6692;p4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3" name="Google Shape;6693;p45"/>
            <p:cNvGrpSpPr/>
            <p:nvPr/>
          </p:nvGrpSpPr>
          <p:grpSpPr>
            <a:xfrm>
              <a:off x="4657726" y="1959674"/>
              <a:ext cx="286500" cy="245092"/>
              <a:chOff x="4657726" y="1959674"/>
              <a:chExt cx="286500" cy="245092"/>
            </a:xfrm>
          </p:grpSpPr>
          <p:cxnSp>
            <p:nvCxnSpPr>
              <p:cNvPr id="6694" name="Google Shape;6694;p4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695" name="Google Shape;6695;p4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6" name="Google Shape;6696;p45"/>
          <p:cNvGrpSpPr/>
          <p:nvPr/>
        </p:nvGrpSpPr>
        <p:grpSpPr>
          <a:xfrm>
            <a:off x="3486488" y="2149036"/>
            <a:ext cx="1597032" cy="378649"/>
            <a:chOff x="3512551" y="2358282"/>
            <a:chExt cx="1597032" cy="378649"/>
          </a:xfrm>
        </p:grpSpPr>
        <p:grpSp>
          <p:nvGrpSpPr>
            <p:cNvPr id="6697" name="Google Shape;6697;p45"/>
            <p:cNvGrpSpPr/>
            <p:nvPr/>
          </p:nvGrpSpPr>
          <p:grpSpPr>
            <a:xfrm>
              <a:off x="3738198" y="2553002"/>
              <a:ext cx="1145834" cy="117"/>
              <a:chOff x="3738198" y="2553002"/>
              <a:chExt cx="1145834" cy="117"/>
            </a:xfrm>
          </p:grpSpPr>
          <p:cxnSp>
            <p:nvCxnSpPr>
              <p:cNvPr id="6698" name="Google Shape;6698;p4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699" name="Google Shape;6699;p4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700" name="Google Shape;6700;p45"/>
              <p:cNvCxnSpPr>
                <a:stCxn id="6701" idx="6"/>
                <a:endCxn id="670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703" name="Google Shape;6703;p45"/>
            <p:cNvGrpSpPr/>
            <p:nvPr/>
          </p:nvGrpSpPr>
          <p:grpSpPr>
            <a:xfrm>
              <a:off x="3969644" y="2440153"/>
              <a:ext cx="225900" cy="296779"/>
              <a:chOff x="3969644" y="2440153"/>
              <a:chExt cx="225900" cy="296779"/>
            </a:xfrm>
          </p:grpSpPr>
          <p:cxnSp>
            <p:nvCxnSpPr>
              <p:cNvPr id="6704" name="Google Shape;6704;p4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702" name="Google Shape;6702;p4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45"/>
            <p:cNvGrpSpPr/>
            <p:nvPr/>
          </p:nvGrpSpPr>
          <p:grpSpPr>
            <a:xfrm>
              <a:off x="4426818" y="2358282"/>
              <a:ext cx="225600" cy="307471"/>
              <a:chOff x="4426818" y="2358282"/>
              <a:chExt cx="225600" cy="307471"/>
            </a:xfrm>
          </p:grpSpPr>
          <p:cxnSp>
            <p:nvCxnSpPr>
              <p:cNvPr id="6707" name="Google Shape;6707;p45"/>
              <p:cNvCxnSpPr>
                <a:stCxn id="670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709" name="Google Shape;6709;p4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45"/>
            <p:cNvGrpSpPr/>
            <p:nvPr/>
          </p:nvGrpSpPr>
          <p:grpSpPr>
            <a:xfrm>
              <a:off x="4883984" y="2440153"/>
              <a:ext cx="225600" cy="296479"/>
              <a:chOff x="4883984" y="2440153"/>
              <a:chExt cx="225600" cy="296479"/>
            </a:xfrm>
          </p:grpSpPr>
          <p:cxnSp>
            <p:nvCxnSpPr>
              <p:cNvPr id="6711" name="Google Shape;6711;p4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712" name="Google Shape;6712;p4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45"/>
            <p:cNvGrpSpPr/>
            <p:nvPr/>
          </p:nvGrpSpPr>
          <p:grpSpPr>
            <a:xfrm>
              <a:off x="3512551" y="2358356"/>
              <a:ext cx="225647" cy="307629"/>
              <a:chOff x="2182679" y="2005014"/>
              <a:chExt cx="792300" cy="1080158"/>
            </a:xfrm>
          </p:grpSpPr>
          <p:cxnSp>
            <p:nvCxnSpPr>
              <p:cNvPr id="6715" name="Google Shape;6715;p45"/>
              <p:cNvCxnSpPr>
                <a:stCxn id="671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701" name="Google Shape;6701;p4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7" name="Google Shape;6717;p45"/>
          <p:cNvGrpSpPr/>
          <p:nvPr/>
        </p:nvGrpSpPr>
        <p:grpSpPr>
          <a:xfrm>
            <a:off x="6846570" y="972834"/>
            <a:ext cx="1559809" cy="722610"/>
            <a:chOff x="634175" y="2986275"/>
            <a:chExt cx="3147949" cy="1458344"/>
          </a:xfrm>
        </p:grpSpPr>
        <p:cxnSp>
          <p:nvCxnSpPr>
            <p:cNvPr id="6718" name="Google Shape;6718;p45"/>
            <p:cNvCxnSpPr>
              <a:stCxn id="6719" idx="4"/>
              <a:endCxn id="672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721" name="Google Shape;6721;p45"/>
            <p:cNvCxnSpPr>
              <a:stCxn id="6720" idx="0"/>
              <a:endCxn id="672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723" name="Google Shape;6723;p45"/>
            <p:cNvCxnSpPr>
              <a:stCxn id="6722" idx="4"/>
              <a:endCxn id="672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725" name="Google Shape;6725;p45"/>
            <p:cNvCxnSpPr>
              <a:stCxn id="6724" idx="0"/>
              <a:endCxn id="672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726" name="Google Shape;6726;p4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2" name="Google Shape;6722;p4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19" name="Google Shape;6719;p4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4" name="Google Shape;6724;p4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0" name="Google Shape;6720;p4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727" name="Google Shape;6727;p45"/>
          <p:cNvGrpSpPr/>
          <p:nvPr/>
        </p:nvGrpSpPr>
        <p:grpSpPr>
          <a:xfrm>
            <a:off x="3500360" y="2682741"/>
            <a:ext cx="1570719" cy="294123"/>
            <a:chOff x="998425" y="1182125"/>
            <a:chExt cx="1065400" cy="199500"/>
          </a:xfrm>
        </p:grpSpPr>
        <p:sp>
          <p:nvSpPr>
            <p:cNvPr id="6728" name="Google Shape;6728;p4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45"/>
          <p:cNvGrpSpPr/>
          <p:nvPr/>
        </p:nvGrpSpPr>
        <p:grpSpPr>
          <a:xfrm>
            <a:off x="6843616" y="1800228"/>
            <a:ext cx="1565716" cy="366729"/>
            <a:chOff x="1247650" y="2075423"/>
            <a:chExt cx="6648477" cy="1557238"/>
          </a:xfrm>
        </p:grpSpPr>
        <p:sp>
          <p:nvSpPr>
            <p:cNvPr id="6734" name="Google Shape;6734;p4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45"/>
          <p:cNvGrpSpPr/>
          <p:nvPr/>
        </p:nvGrpSpPr>
        <p:grpSpPr>
          <a:xfrm>
            <a:off x="6827928" y="2949043"/>
            <a:ext cx="1597061" cy="663440"/>
            <a:chOff x="6796238" y="3158297"/>
            <a:chExt cx="1630319" cy="677257"/>
          </a:xfrm>
        </p:grpSpPr>
        <p:cxnSp>
          <p:nvCxnSpPr>
            <p:cNvPr id="6741" name="Google Shape;6741;p4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742" name="Google Shape;6742;p4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743" name="Google Shape;6743;p4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744" name="Google Shape;6744;p4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745" name="Google Shape;6745;p45"/>
            <p:cNvGrpSpPr/>
            <p:nvPr/>
          </p:nvGrpSpPr>
          <p:grpSpPr>
            <a:xfrm>
              <a:off x="6796238" y="3311904"/>
              <a:ext cx="1630319" cy="377697"/>
              <a:chOff x="6796238" y="3311904"/>
              <a:chExt cx="1630319" cy="377697"/>
            </a:xfrm>
          </p:grpSpPr>
          <p:sp>
            <p:nvSpPr>
              <p:cNvPr id="6746" name="Google Shape;6746;p4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49" name="Google Shape;6749;p45"/>
          <p:cNvGrpSpPr/>
          <p:nvPr/>
        </p:nvGrpSpPr>
        <p:grpSpPr>
          <a:xfrm>
            <a:off x="5349066" y="970435"/>
            <a:ext cx="1368606" cy="1593805"/>
            <a:chOff x="1839112" y="2209163"/>
            <a:chExt cx="1918159" cy="2233784"/>
          </a:xfrm>
        </p:grpSpPr>
        <p:sp>
          <p:nvSpPr>
            <p:cNvPr id="6750" name="Google Shape;6750;p4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3" name="Google Shape;6753;p45"/>
            <p:cNvCxnSpPr>
              <a:stCxn id="6750" idx="6"/>
              <a:endCxn id="675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754" name="Google Shape;6754;p45"/>
            <p:cNvCxnSpPr>
              <a:stCxn id="6751" idx="4"/>
              <a:endCxn id="675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756" name="Google Shape;6756;p45"/>
            <p:cNvCxnSpPr>
              <a:stCxn id="6755" idx="6"/>
              <a:endCxn id="675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757" name="Google Shape;6757;p45"/>
            <p:cNvCxnSpPr>
              <a:stCxn id="6752" idx="4"/>
              <a:endCxn id="675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755" name="Google Shape;6755;p4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60" name="Google Shape;6760;p45"/>
            <p:cNvCxnSpPr>
              <a:endCxn id="675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6761" name="Google Shape;6761;p45"/>
          <p:cNvGrpSpPr/>
          <p:nvPr/>
        </p:nvGrpSpPr>
        <p:grpSpPr>
          <a:xfrm>
            <a:off x="3481439" y="976671"/>
            <a:ext cx="1637968" cy="154942"/>
            <a:chOff x="238125" y="2506075"/>
            <a:chExt cx="7115411" cy="673075"/>
          </a:xfrm>
        </p:grpSpPr>
        <p:sp>
          <p:nvSpPr>
            <p:cNvPr id="6762" name="Google Shape;6762;p4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45"/>
          <p:cNvGrpSpPr/>
          <p:nvPr/>
        </p:nvGrpSpPr>
        <p:grpSpPr>
          <a:xfrm>
            <a:off x="720124" y="1298269"/>
            <a:ext cx="2476762" cy="91743"/>
            <a:chOff x="1464850" y="436376"/>
            <a:chExt cx="6001362" cy="222300"/>
          </a:xfrm>
        </p:grpSpPr>
        <p:sp>
          <p:nvSpPr>
            <p:cNvPr id="6768" name="Google Shape;6768;p4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73" name="Google Shape;6773;p4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774" name="Google Shape;6774;p4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775" name="Google Shape;6775;p4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776" name="Google Shape;6776;p4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6777" name="Google Shape;6777;p45"/>
          <p:cNvGrpSpPr/>
          <p:nvPr/>
        </p:nvGrpSpPr>
        <p:grpSpPr>
          <a:xfrm>
            <a:off x="706391" y="2533734"/>
            <a:ext cx="1452710" cy="651923"/>
            <a:chOff x="803162" y="2667727"/>
            <a:chExt cx="1411906" cy="633611"/>
          </a:xfrm>
        </p:grpSpPr>
        <p:cxnSp>
          <p:nvCxnSpPr>
            <p:cNvPr id="6778" name="Google Shape;6778;p45"/>
            <p:cNvCxnSpPr>
              <a:stCxn id="6779" idx="2"/>
              <a:endCxn id="678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781" name="Google Shape;6781;p45"/>
            <p:cNvCxnSpPr>
              <a:stCxn id="6782" idx="0"/>
              <a:endCxn id="677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783" name="Google Shape;6783;p45"/>
            <p:cNvCxnSpPr>
              <a:stCxn id="6782" idx="2"/>
              <a:endCxn id="678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785" name="Google Shape;6785;p45"/>
            <p:cNvCxnSpPr>
              <a:stCxn id="6786" idx="0"/>
              <a:endCxn id="678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787" name="Google Shape;6787;p45"/>
            <p:cNvCxnSpPr>
              <a:stCxn id="6780" idx="2"/>
              <a:endCxn id="678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789" name="Google Shape;6789;p45"/>
            <p:cNvCxnSpPr>
              <a:stCxn id="6790" idx="0"/>
              <a:endCxn id="678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6786" name="Google Shape;6786;p4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84" name="Google Shape;6784;p4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90" name="Google Shape;6790;p4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88" name="Google Shape;6788;p4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80" name="Google Shape;6780;p4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82" name="Google Shape;6782;p4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79" name="Google Shape;6779;p4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6791" name="Google Shape;6791;p45"/>
          <p:cNvGrpSpPr/>
          <p:nvPr/>
        </p:nvGrpSpPr>
        <p:grpSpPr>
          <a:xfrm>
            <a:off x="706393" y="969273"/>
            <a:ext cx="2518541" cy="209309"/>
            <a:chOff x="803163" y="1111966"/>
            <a:chExt cx="2447800" cy="203430"/>
          </a:xfrm>
        </p:grpSpPr>
        <p:grpSp>
          <p:nvGrpSpPr>
            <p:cNvPr id="6792" name="Google Shape;6792;p45"/>
            <p:cNvGrpSpPr/>
            <p:nvPr/>
          </p:nvGrpSpPr>
          <p:grpSpPr>
            <a:xfrm>
              <a:off x="1958180" y="1111966"/>
              <a:ext cx="588019" cy="121396"/>
              <a:chOff x="4808316" y="2800065"/>
              <a:chExt cx="1999386" cy="412910"/>
            </a:xfrm>
          </p:grpSpPr>
          <p:sp>
            <p:nvSpPr>
              <p:cNvPr id="6793" name="Google Shape;6793;p4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4" name="Google Shape;6794;p45"/>
              <p:cNvGrpSpPr/>
              <p:nvPr/>
            </p:nvGrpSpPr>
            <p:grpSpPr>
              <a:xfrm>
                <a:off x="4808316" y="2800065"/>
                <a:ext cx="92400" cy="411825"/>
                <a:chOff x="845575" y="2563700"/>
                <a:chExt cx="92400" cy="411825"/>
              </a:xfrm>
            </p:grpSpPr>
            <p:cxnSp>
              <p:nvCxnSpPr>
                <p:cNvPr id="6795" name="Google Shape;6795;p4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796" name="Google Shape;6796;p4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797" name="Google Shape;6797;p4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6798" name="Google Shape;6798;p4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9" name="Google Shape;6799;p45"/>
            <p:cNvGrpSpPr/>
            <p:nvPr/>
          </p:nvGrpSpPr>
          <p:grpSpPr>
            <a:xfrm>
              <a:off x="803163" y="1111974"/>
              <a:ext cx="591158" cy="121545"/>
              <a:chOff x="803163" y="1111974"/>
              <a:chExt cx="591158" cy="121545"/>
            </a:xfrm>
          </p:grpSpPr>
          <p:grpSp>
            <p:nvGrpSpPr>
              <p:cNvPr id="6800" name="Google Shape;6800;p45"/>
              <p:cNvGrpSpPr/>
              <p:nvPr/>
            </p:nvGrpSpPr>
            <p:grpSpPr>
              <a:xfrm>
                <a:off x="803163" y="1111974"/>
                <a:ext cx="27175" cy="121077"/>
                <a:chOff x="845575" y="2563700"/>
                <a:chExt cx="92400" cy="411825"/>
              </a:xfrm>
            </p:grpSpPr>
            <p:cxnSp>
              <p:nvCxnSpPr>
                <p:cNvPr id="6801" name="Google Shape;6801;p4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02" name="Google Shape;6802;p4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3" name="Google Shape;6803;p4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45"/>
            <p:cNvGrpSpPr/>
            <p:nvPr/>
          </p:nvGrpSpPr>
          <p:grpSpPr>
            <a:xfrm>
              <a:off x="1381910" y="1194219"/>
              <a:ext cx="588341" cy="121177"/>
              <a:chOff x="1381910" y="1194219"/>
              <a:chExt cx="588341" cy="121177"/>
            </a:xfrm>
          </p:grpSpPr>
          <p:grpSp>
            <p:nvGrpSpPr>
              <p:cNvPr id="6805" name="Google Shape;6805;p45"/>
              <p:cNvGrpSpPr/>
              <p:nvPr/>
            </p:nvGrpSpPr>
            <p:grpSpPr>
              <a:xfrm rot="10800000">
                <a:off x="1381910" y="1194319"/>
                <a:ext cx="27175" cy="121077"/>
                <a:chOff x="2070100" y="2563700"/>
                <a:chExt cx="92400" cy="411825"/>
              </a:xfrm>
            </p:grpSpPr>
            <p:cxnSp>
              <p:nvCxnSpPr>
                <p:cNvPr id="6806" name="Google Shape;6806;p4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07" name="Google Shape;6807;p4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8" name="Google Shape;6808;p4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45"/>
            <p:cNvGrpSpPr/>
            <p:nvPr/>
          </p:nvGrpSpPr>
          <p:grpSpPr>
            <a:xfrm>
              <a:off x="2532079" y="1194219"/>
              <a:ext cx="704927" cy="121177"/>
              <a:chOff x="2532079" y="1194219"/>
              <a:chExt cx="704927" cy="121177"/>
            </a:xfrm>
          </p:grpSpPr>
          <p:grpSp>
            <p:nvGrpSpPr>
              <p:cNvPr id="6810" name="Google Shape;6810;p45"/>
              <p:cNvGrpSpPr/>
              <p:nvPr/>
            </p:nvGrpSpPr>
            <p:grpSpPr>
              <a:xfrm rot="10800000">
                <a:off x="2532079" y="1194319"/>
                <a:ext cx="27175" cy="121077"/>
                <a:chOff x="2070100" y="2563700"/>
                <a:chExt cx="92400" cy="411825"/>
              </a:xfrm>
            </p:grpSpPr>
            <p:cxnSp>
              <p:nvCxnSpPr>
                <p:cNvPr id="6811" name="Google Shape;6811;p4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12" name="Google Shape;6812;p4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3" name="Google Shape;6813;p4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4" name="Google Shape;6814;p45"/>
          <p:cNvGrpSpPr/>
          <p:nvPr/>
        </p:nvGrpSpPr>
        <p:grpSpPr>
          <a:xfrm>
            <a:off x="3499403" y="3665904"/>
            <a:ext cx="1567778" cy="491677"/>
            <a:chOff x="5194708" y="3484366"/>
            <a:chExt cx="3148148" cy="987304"/>
          </a:xfrm>
        </p:grpSpPr>
        <p:grpSp>
          <p:nvGrpSpPr>
            <p:cNvPr id="6815" name="Google Shape;6815;p45"/>
            <p:cNvGrpSpPr/>
            <p:nvPr/>
          </p:nvGrpSpPr>
          <p:grpSpPr>
            <a:xfrm>
              <a:off x="7531521" y="3484366"/>
              <a:ext cx="811335" cy="987304"/>
              <a:chOff x="3379425" y="1617275"/>
              <a:chExt cx="1090650" cy="1327200"/>
            </a:xfrm>
          </p:grpSpPr>
          <p:sp>
            <p:nvSpPr>
              <p:cNvPr id="6816" name="Google Shape;6816;p4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45"/>
            <p:cNvGrpSpPr/>
            <p:nvPr/>
          </p:nvGrpSpPr>
          <p:grpSpPr>
            <a:xfrm>
              <a:off x="6752546" y="3484366"/>
              <a:ext cx="811428" cy="987304"/>
              <a:chOff x="2332275" y="1617275"/>
              <a:chExt cx="1090775" cy="1327200"/>
            </a:xfrm>
          </p:grpSpPr>
          <p:sp>
            <p:nvSpPr>
              <p:cNvPr id="6820" name="Google Shape;6820;p4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45"/>
            <p:cNvGrpSpPr/>
            <p:nvPr/>
          </p:nvGrpSpPr>
          <p:grpSpPr>
            <a:xfrm>
              <a:off x="5973664" y="3484366"/>
              <a:ext cx="811335" cy="987304"/>
              <a:chOff x="1285250" y="1617275"/>
              <a:chExt cx="1090650" cy="1327200"/>
            </a:xfrm>
          </p:grpSpPr>
          <p:sp>
            <p:nvSpPr>
              <p:cNvPr id="6824" name="Google Shape;6824;p4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45"/>
            <p:cNvGrpSpPr/>
            <p:nvPr/>
          </p:nvGrpSpPr>
          <p:grpSpPr>
            <a:xfrm>
              <a:off x="5194708" y="3484366"/>
              <a:ext cx="811409" cy="987304"/>
              <a:chOff x="238125" y="1617275"/>
              <a:chExt cx="1090750" cy="1327200"/>
            </a:xfrm>
          </p:grpSpPr>
          <p:sp>
            <p:nvSpPr>
              <p:cNvPr id="6828" name="Google Shape;6828;p4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1" name="Google Shape;6831;p45"/>
          <p:cNvGrpSpPr/>
          <p:nvPr/>
        </p:nvGrpSpPr>
        <p:grpSpPr>
          <a:xfrm>
            <a:off x="3460012" y="3146315"/>
            <a:ext cx="1616964" cy="346256"/>
            <a:chOff x="1808063" y="4294338"/>
            <a:chExt cx="3370782" cy="721817"/>
          </a:xfrm>
        </p:grpSpPr>
        <p:sp>
          <p:nvSpPr>
            <p:cNvPr id="6832" name="Google Shape;6832;p4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45"/>
          <p:cNvGrpSpPr/>
          <p:nvPr/>
        </p:nvGrpSpPr>
        <p:grpSpPr>
          <a:xfrm>
            <a:off x="738224" y="3432344"/>
            <a:ext cx="1295882" cy="646587"/>
            <a:chOff x="834100" y="3642869"/>
            <a:chExt cx="1259483" cy="628426"/>
          </a:xfrm>
        </p:grpSpPr>
        <p:sp>
          <p:nvSpPr>
            <p:cNvPr id="6843" name="Google Shape;6843;p4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8" name="Google Shape;6868;p45"/>
            <p:cNvGrpSpPr/>
            <p:nvPr/>
          </p:nvGrpSpPr>
          <p:grpSpPr>
            <a:xfrm>
              <a:off x="1360364" y="3847835"/>
              <a:ext cx="208119" cy="224359"/>
              <a:chOff x="1360769" y="3847100"/>
              <a:chExt cx="208119" cy="224359"/>
            </a:xfrm>
          </p:grpSpPr>
          <p:sp>
            <p:nvSpPr>
              <p:cNvPr id="6869" name="Google Shape;6869;p4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9" name="Google Shape;6889;p4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45"/>
          <p:cNvGrpSpPr/>
          <p:nvPr/>
        </p:nvGrpSpPr>
        <p:grpSpPr>
          <a:xfrm rot="5400000">
            <a:off x="5951337" y="3228841"/>
            <a:ext cx="164064" cy="1414916"/>
            <a:chOff x="4428249" y="1369375"/>
            <a:chExt cx="36905" cy="429569"/>
          </a:xfrm>
        </p:grpSpPr>
        <p:sp>
          <p:nvSpPr>
            <p:cNvPr id="6904" name="Google Shape;6904;p4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45"/>
          <p:cNvGrpSpPr/>
          <p:nvPr/>
        </p:nvGrpSpPr>
        <p:grpSpPr>
          <a:xfrm flipH="1" rot="10800000">
            <a:off x="5323766" y="2817385"/>
            <a:ext cx="1419207" cy="24808"/>
            <a:chOff x="219558" y="4738465"/>
            <a:chExt cx="5852400" cy="102300"/>
          </a:xfrm>
        </p:grpSpPr>
        <p:cxnSp>
          <p:nvCxnSpPr>
            <p:cNvPr id="6937" name="Google Shape;6937;p4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6938" name="Google Shape;6938;p4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45"/>
          <p:cNvGrpSpPr/>
          <p:nvPr/>
        </p:nvGrpSpPr>
        <p:grpSpPr>
          <a:xfrm>
            <a:off x="5335084" y="3190448"/>
            <a:ext cx="1396570" cy="385016"/>
            <a:chOff x="5286284" y="2966544"/>
            <a:chExt cx="1396570" cy="385016"/>
          </a:xfrm>
        </p:grpSpPr>
        <p:cxnSp>
          <p:nvCxnSpPr>
            <p:cNvPr id="6944" name="Google Shape;6944;p4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6945" name="Google Shape;6945;p4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6946" name="Google Shape;6946;p45"/>
            <p:cNvGrpSpPr/>
            <p:nvPr/>
          </p:nvGrpSpPr>
          <p:grpSpPr>
            <a:xfrm>
              <a:off x="5287688" y="3173364"/>
              <a:ext cx="1395166" cy="74100"/>
              <a:chOff x="5287688" y="3173364"/>
              <a:chExt cx="1395166" cy="74100"/>
            </a:xfrm>
          </p:grpSpPr>
          <p:cxnSp>
            <p:nvCxnSpPr>
              <p:cNvPr id="6947" name="Google Shape;6947;p4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6948" name="Google Shape;6948;p4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6949" name="Google Shape;6949;p4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6950" name="Google Shape;6950;p4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6951" name="Google Shape;6951;p4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6952" name="Google Shape;6952;p4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6953" name="Google Shape;6953;p4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6954" name="Google Shape;6954;p4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6955" name="Google Shape;6955;p4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6956" name="Google Shape;6956;p45"/>
          <p:cNvGrpSpPr/>
          <p:nvPr/>
        </p:nvGrpSpPr>
        <p:grpSpPr>
          <a:xfrm>
            <a:off x="2021150" y="1609224"/>
            <a:ext cx="1182276" cy="662027"/>
            <a:chOff x="2029517" y="1732295"/>
            <a:chExt cx="1149068" cy="643432"/>
          </a:xfrm>
        </p:grpSpPr>
        <p:grpSp>
          <p:nvGrpSpPr>
            <p:cNvPr id="6957" name="Google Shape;6957;p45"/>
            <p:cNvGrpSpPr/>
            <p:nvPr/>
          </p:nvGrpSpPr>
          <p:grpSpPr>
            <a:xfrm>
              <a:off x="2708660" y="1746937"/>
              <a:ext cx="455427" cy="244429"/>
              <a:chOff x="2700693" y="1746937"/>
              <a:chExt cx="455427" cy="244429"/>
            </a:xfrm>
          </p:grpSpPr>
          <p:grpSp>
            <p:nvGrpSpPr>
              <p:cNvPr id="6958" name="Google Shape;6958;p45"/>
              <p:cNvGrpSpPr/>
              <p:nvPr/>
            </p:nvGrpSpPr>
            <p:grpSpPr>
              <a:xfrm>
                <a:off x="2905682" y="1782817"/>
                <a:ext cx="250438" cy="208549"/>
                <a:chOff x="2905682" y="1782817"/>
                <a:chExt cx="250438" cy="208549"/>
              </a:xfrm>
            </p:grpSpPr>
            <p:cxnSp>
              <p:nvCxnSpPr>
                <p:cNvPr id="6959" name="Google Shape;6959;p4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960" name="Google Shape;6960;p4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45"/>
              <p:cNvGrpSpPr/>
              <p:nvPr/>
            </p:nvGrpSpPr>
            <p:grpSpPr>
              <a:xfrm>
                <a:off x="2700693" y="1746937"/>
                <a:ext cx="449967" cy="72374"/>
                <a:chOff x="2700693" y="1746937"/>
                <a:chExt cx="449967" cy="72374"/>
              </a:xfrm>
            </p:grpSpPr>
            <p:cxnSp>
              <p:nvCxnSpPr>
                <p:cNvPr id="6962" name="Google Shape;6962;p4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963" name="Google Shape;6963;p4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4" name="Google Shape;6964;p45"/>
            <p:cNvGrpSpPr/>
            <p:nvPr/>
          </p:nvGrpSpPr>
          <p:grpSpPr>
            <a:xfrm>
              <a:off x="2029517" y="1732295"/>
              <a:ext cx="1149068" cy="643432"/>
              <a:chOff x="2029517" y="1732295"/>
              <a:chExt cx="1149068" cy="643432"/>
            </a:xfrm>
          </p:grpSpPr>
          <p:grpSp>
            <p:nvGrpSpPr>
              <p:cNvPr id="6965" name="Google Shape;6965;p45"/>
              <p:cNvGrpSpPr/>
              <p:nvPr/>
            </p:nvGrpSpPr>
            <p:grpSpPr>
              <a:xfrm>
                <a:off x="2703618" y="2103152"/>
                <a:ext cx="474966" cy="260017"/>
                <a:chOff x="2703618" y="2103152"/>
                <a:chExt cx="474966" cy="260017"/>
              </a:xfrm>
            </p:grpSpPr>
            <p:grpSp>
              <p:nvGrpSpPr>
                <p:cNvPr id="6966" name="Google Shape;6966;p45"/>
                <p:cNvGrpSpPr/>
                <p:nvPr/>
              </p:nvGrpSpPr>
              <p:grpSpPr>
                <a:xfrm>
                  <a:off x="2703618" y="2290640"/>
                  <a:ext cx="450291" cy="72529"/>
                  <a:chOff x="2703618" y="2290640"/>
                  <a:chExt cx="450291" cy="72529"/>
                </a:xfrm>
              </p:grpSpPr>
              <p:cxnSp>
                <p:nvCxnSpPr>
                  <p:cNvPr id="6967" name="Google Shape;6967;p4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968" name="Google Shape;6968;p4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45"/>
                <p:cNvGrpSpPr/>
                <p:nvPr/>
              </p:nvGrpSpPr>
              <p:grpSpPr>
                <a:xfrm>
                  <a:off x="2908607" y="2103152"/>
                  <a:ext cx="269977" cy="223538"/>
                  <a:chOff x="2908607" y="2103152"/>
                  <a:chExt cx="269977" cy="223538"/>
                </a:xfrm>
              </p:grpSpPr>
              <p:cxnSp>
                <p:nvCxnSpPr>
                  <p:cNvPr id="6970" name="Google Shape;6970;p4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971" name="Google Shape;6971;p4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2" name="Google Shape;6972;p45"/>
              <p:cNvGrpSpPr/>
              <p:nvPr/>
            </p:nvGrpSpPr>
            <p:grpSpPr>
              <a:xfrm>
                <a:off x="2029517" y="1732295"/>
                <a:ext cx="685827" cy="643432"/>
                <a:chOff x="2029517" y="1732295"/>
                <a:chExt cx="685827" cy="643432"/>
              </a:xfrm>
            </p:grpSpPr>
            <p:sp>
              <p:nvSpPr>
                <p:cNvPr id="6973" name="Google Shape;6973;p4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4" name="Google Shape;6974;p45"/>
                <p:cNvGrpSpPr/>
                <p:nvPr/>
              </p:nvGrpSpPr>
              <p:grpSpPr>
                <a:xfrm>
                  <a:off x="2158948" y="1732295"/>
                  <a:ext cx="556396" cy="333108"/>
                  <a:chOff x="2158948" y="1732295"/>
                  <a:chExt cx="556396" cy="333108"/>
                </a:xfrm>
              </p:grpSpPr>
              <p:cxnSp>
                <p:nvCxnSpPr>
                  <p:cNvPr id="6975" name="Google Shape;6975;p4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976" name="Google Shape;6976;p4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45"/>
                <p:cNvGrpSpPr/>
                <p:nvPr/>
              </p:nvGrpSpPr>
              <p:grpSpPr>
                <a:xfrm>
                  <a:off x="2159908" y="2065057"/>
                  <a:ext cx="550884" cy="310670"/>
                  <a:chOff x="2159908" y="2065057"/>
                  <a:chExt cx="550884" cy="310670"/>
                </a:xfrm>
              </p:grpSpPr>
              <p:cxnSp>
                <p:nvCxnSpPr>
                  <p:cNvPr id="6978" name="Google Shape;6978;p4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979" name="Google Shape;6979;p4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980" name="Google Shape;6980;p45"/>
          <p:cNvGrpSpPr/>
          <p:nvPr/>
        </p:nvGrpSpPr>
        <p:grpSpPr>
          <a:xfrm>
            <a:off x="706399" y="1556837"/>
            <a:ext cx="962651" cy="810058"/>
            <a:chOff x="844912" y="1681380"/>
            <a:chExt cx="935611" cy="787305"/>
          </a:xfrm>
        </p:grpSpPr>
        <p:grpSp>
          <p:nvGrpSpPr>
            <p:cNvPr id="6981" name="Google Shape;6981;p45"/>
            <p:cNvGrpSpPr/>
            <p:nvPr/>
          </p:nvGrpSpPr>
          <p:grpSpPr>
            <a:xfrm>
              <a:off x="844912" y="1819635"/>
              <a:ext cx="329836" cy="510016"/>
              <a:chOff x="844912" y="1819635"/>
              <a:chExt cx="329836" cy="510016"/>
            </a:xfrm>
          </p:grpSpPr>
          <p:sp>
            <p:nvSpPr>
              <p:cNvPr id="6982" name="Google Shape;6982;p4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45"/>
            <p:cNvGrpSpPr/>
            <p:nvPr/>
          </p:nvGrpSpPr>
          <p:grpSpPr>
            <a:xfrm>
              <a:off x="1284601" y="2158168"/>
              <a:ext cx="495923" cy="310517"/>
              <a:chOff x="1284601" y="2158168"/>
              <a:chExt cx="495923" cy="310517"/>
            </a:xfrm>
          </p:grpSpPr>
          <p:sp>
            <p:nvSpPr>
              <p:cNvPr id="6989" name="Google Shape;6989;p4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0" name="Google Shape;6990;p45"/>
              <p:cNvGrpSpPr/>
              <p:nvPr/>
            </p:nvGrpSpPr>
            <p:grpSpPr>
              <a:xfrm>
                <a:off x="1507666" y="2158168"/>
                <a:ext cx="272858" cy="310517"/>
                <a:chOff x="1507666" y="2158168"/>
                <a:chExt cx="272858" cy="310517"/>
              </a:xfrm>
            </p:grpSpPr>
            <p:grpSp>
              <p:nvGrpSpPr>
                <p:cNvPr id="6991" name="Google Shape;6991;p45"/>
                <p:cNvGrpSpPr/>
                <p:nvPr/>
              </p:nvGrpSpPr>
              <p:grpSpPr>
                <a:xfrm>
                  <a:off x="1507666" y="2176104"/>
                  <a:ext cx="166395" cy="273149"/>
                  <a:chOff x="1507666" y="2176104"/>
                  <a:chExt cx="166395" cy="273149"/>
                </a:xfrm>
              </p:grpSpPr>
              <p:sp>
                <p:nvSpPr>
                  <p:cNvPr id="6992" name="Google Shape;6992;p4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4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4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4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9" name="Google Shape;6999;p4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4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01" name="Google Shape;7001;p45"/>
            <p:cNvGrpSpPr/>
            <p:nvPr/>
          </p:nvGrpSpPr>
          <p:grpSpPr>
            <a:xfrm>
              <a:off x="1284601" y="1681380"/>
              <a:ext cx="495923" cy="310517"/>
              <a:chOff x="1284601" y="1681380"/>
              <a:chExt cx="495923" cy="310517"/>
            </a:xfrm>
          </p:grpSpPr>
          <p:sp>
            <p:nvSpPr>
              <p:cNvPr id="7002" name="Google Shape;7002;p4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3" name="Google Shape;7003;p45"/>
              <p:cNvGrpSpPr/>
              <p:nvPr/>
            </p:nvGrpSpPr>
            <p:grpSpPr>
              <a:xfrm>
                <a:off x="1507666" y="1681380"/>
                <a:ext cx="272858" cy="310517"/>
                <a:chOff x="1507666" y="1681380"/>
                <a:chExt cx="272858" cy="310517"/>
              </a:xfrm>
            </p:grpSpPr>
            <p:grpSp>
              <p:nvGrpSpPr>
                <p:cNvPr id="7004" name="Google Shape;7004;p45"/>
                <p:cNvGrpSpPr/>
                <p:nvPr/>
              </p:nvGrpSpPr>
              <p:grpSpPr>
                <a:xfrm>
                  <a:off x="1507666" y="1700120"/>
                  <a:ext cx="166395" cy="272984"/>
                  <a:chOff x="1507666" y="1700120"/>
                  <a:chExt cx="166395" cy="272984"/>
                </a:xfrm>
              </p:grpSpPr>
              <p:sp>
                <p:nvSpPr>
                  <p:cNvPr id="7005" name="Google Shape;7005;p4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4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4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2" name="Google Shape;7012;p4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14" name="Google Shape;7014;p45"/>
          <p:cNvGrpSpPr/>
          <p:nvPr/>
        </p:nvGrpSpPr>
        <p:grpSpPr>
          <a:xfrm>
            <a:off x="6815339" y="2324267"/>
            <a:ext cx="1622269" cy="552443"/>
            <a:chOff x="6894650" y="2574740"/>
            <a:chExt cx="1445100" cy="492111"/>
          </a:xfrm>
        </p:grpSpPr>
        <p:sp>
          <p:nvSpPr>
            <p:cNvPr id="7015" name="Google Shape;7015;p4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4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0" name="Google Shape;7020;p4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021" name="Google Shape;7021;p45"/>
          <p:cNvGrpSpPr/>
          <p:nvPr/>
        </p:nvGrpSpPr>
        <p:grpSpPr>
          <a:xfrm>
            <a:off x="6834882" y="3698522"/>
            <a:ext cx="1583206" cy="475705"/>
            <a:chOff x="6953919" y="3907920"/>
            <a:chExt cx="1377300" cy="475705"/>
          </a:xfrm>
        </p:grpSpPr>
        <p:cxnSp>
          <p:nvCxnSpPr>
            <p:cNvPr id="7022" name="Google Shape;7022;p4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023" name="Google Shape;7023;p4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024" name="Google Shape;7024;p4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025" name="Google Shape;7025;p4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026" name="Google Shape;7026;p4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027" name="Google Shape;7027;p45"/>
          <p:cNvGrpSpPr/>
          <p:nvPr/>
        </p:nvGrpSpPr>
        <p:grpSpPr>
          <a:xfrm>
            <a:off x="2338470" y="2459668"/>
            <a:ext cx="836286" cy="824529"/>
            <a:chOff x="2389399" y="2595741"/>
            <a:chExt cx="812796" cy="801369"/>
          </a:xfrm>
        </p:grpSpPr>
        <p:grpSp>
          <p:nvGrpSpPr>
            <p:cNvPr id="7028" name="Google Shape;7028;p45"/>
            <p:cNvGrpSpPr/>
            <p:nvPr/>
          </p:nvGrpSpPr>
          <p:grpSpPr>
            <a:xfrm>
              <a:off x="2492145" y="2881565"/>
              <a:ext cx="607300" cy="229751"/>
              <a:chOff x="2492145" y="2881565"/>
              <a:chExt cx="607300" cy="229751"/>
            </a:xfrm>
          </p:grpSpPr>
          <p:sp>
            <p:nvSpPr>
              <p:cNvPr id="7029" name="Google Shape;7029;p4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45"/>
            <p:cNvGrpSpPr/>
            <p:nvPr/>
          </p:nvGrpSpPr>
          <p:grpSpPr>
            <a:xfrm>
              <a:off x="2389399" y="2595741"/>
              <a:ext cx="812796" cy="296825"/>
              <a:chOff x="2389399" y="2595741"/>
              <a:chExt cx="812796" cy="296825"/>
            </a:xfrm>
          </p:grpSpPr>
          <p:grpSp>
            <p:nvGrpSpPr>
              <p:cNvPr id="7033" name="Google Shape;7033;p45"/>
              <p:cNvGrpSpPr/>
              <p:nvPr/>
            </p:nvGrpSpPr>
            <p:grpSpPr>
              <a:xfrm>
                <a:off x="2389399" y="2595741"/>
                <a:ext cx="363638" cy="296825"/>
                <a:chOff x="2389399" y="2595741"/>
                <a:chExt cx="363638" cy="296825"/>
              </a:xfrm>
            </p:grpSpPr>
            <p:grpSp>
              <p:nvGrpSpPr>
                <p:cNvPr id="7034" name="Google Shape;7034;p45"/>
                <p:cNvGrpSpPr/>
                <p:nvPr/>
              </p:nvGrpSpPr>
              <p:grpSpPr>
                <a:xfrm>
                  <a:off x="2493852" y="2794333"/>
                  <a:ext cx="259185" cy="98232"/>
                  <a:chOff x="2493852" y="2794333"/>
                  <a:chExt cx="259185" cy="98232"/>
                </a:xfrm>
              </p:grpSpPr>
              <p:sp>
                <p:nvSpPr>
                  <p:cNvPr id="7035" name="Google Shape;7035;p4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45"/>
                <p:cNvGrpSpPr/>
                <p:nvPr/>
              </p:nvGrpSpPr>
              <p:grpSpPr>
                <a:xfrm>
                  <a:off x="2389399" y="2595741"/>
                  <a:ext cx="224343" cy="182054"/>
                  <a:chOff x="2389399" y="2595741"/>
                  <a:chExt cx="224343" cy="182054"/>
                </a:xfrm>
              </p:grpSpPr>
              <p:sp>
                <p:nvSpPr>
                  <p:cNvPr id="7039" name="Google Shape;7039;p4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41" name="Google Shape;7041;p45"/>
              <p:cNvGrpSpPr/>
              <p:nvPr/>
            </p:nvGrpSpPr>
            <p:grpSpPr>
              <a:xfrm>
                <a:off x="2683630" y="2595741"/>
                <a:ext cx="224334" cy="296825"/>
                <a:chOff x="2683630" y="2595741"/>
                <a:chExt cx="224334" cy="296825"/>
              </a:xfrm>
            </p:grpSpPr>
            <p:grpSp>
              <p:nvGrpSpPr>
                <p:cNvPr id="7042" name="Google Shape;7042;p45"/>
                <p:cNvGrpSpPr/>
                <p:nvPr/>
              </p:nvGrpSpPr>
              <p:grpSpPr>
                <a:xfrm>
                  <a:off x="2788083" y="2794333"/>
                  <a:ext cx="15356" cy="98232"/>
                  <a:chOff x="2788083" y="2794333"/>
                  <a:chExt cx="15356" cy="98232"/>
                </a:xfrm>
              </p:grpSpPr>
              <p:sp>
                <p:nvSpPr>
                  <p:cNvPr id="7043" name="Google Shape;7043;p4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45"/>
                <p:cNvGrpSpPr/>
                <p:nvPr/>
              </p:nvGrpSpPr>
              <p:grpSpPr>
                <a:xfrm>
                  <a:off x="2683630" y="2595741"/>
                  <a:ext cx="224334" cy="182054"/>
                  <a:chOff x="2683630" y="2595741"/>
                  <a:chExt cx="224334" cy="182054"/>
                </a:xfrm>
              </p:grpSpPr>
              <p:sp>
                <p:nvSpPr>
                  <p:cNvPr id="7047" name="Google Shape;7047;p4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49" name="Google Shape;7049;p45"/>
              <p:cNvGrpSpPr/>
              <p:nvPr/>
            </p:nvGrpSpPr>
            <p:grpSpPr>
              <a:xfrm>
                <a:off x="2838475" y="2595741"/>
                <a:ext cx="363719" cy="296825"/>
                <a:chOff x="2838475" y="2595741"/>
                <a:chExt cx="363719" cy="296825"/>
              </a:xfrm>
            </p:grpSpPr>
            <p:grpSp>
              <p:nvGrpSpPr>
                <p:cNvPr id="7050" name="Google Shape;7050;p45"/>
                <p:cNvGrpSpPr/>
                <p:nvPr/>
              </p:nvGrpSpPr>
              <p:grpSpPr>
                <a:xfrm>
                  <a:off x="2838475" y="2794333"/>
                  <a:ext cx="259185" cy="98232"/>
                  <a:chOff x="2838475" y="2794333"/>
                  <a:chExt cx="259185" cy="98232"/>
                </a:xfrm>
              </p:grpSpPr>
              <p:sp>
                <p:nvSpPr>
                  <p:cNvPr id="7051" name="Google Shape;7051;p4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45"/>
                <p:cNvGrpSpPr/>
                <p:nvPr/>
              </p:nvGrpSpPr>
              <p:grpSpPr>
                <a:xfrm>
                  <a:off x="2977852" y="2595741"/>
                  <a:ext cx="224343" cy="182054"/>
                  <a:chOff x="2977852" y="2595741"/>
                  <a:chExt cx="224343" cy="182054"/>
                </a:xfrm>
              </p:grpSpPr>
              <p:sp>
                <p:nvSpPr>
                  <p:cNvPr id="7055" name="Google Shape;7055;p4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4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57" name="Google Shape;7057;p45"/>
            <p:cNvGrpSpPr/>
            <p:nvPr/>
          </p:nvGrpSpPr>
          <p:grpSpPr>
            <a:xfrm>
              <a:off x="2389399" y="3100241"/>
              <a:ext cx="812796" cy="296869"/>
              <a:chOff x="2389399" y="3100241"/>
              <a:chExt cx="812796" cy="296869"/>
            </a:xfrm>
          </p:grpSpPr>
          <p:grpSp>
            <p:nvGrpSpPr>
              <p:cNvPr id="7058" name="Google Shape;7058;p45"/>
              <p:cNvGrpSpPr/>
              <p:nvPr/>
            </p:nvGrpSpPr>
            <p:grpSpPr>
              <a:xfrm>
                <a:off x="2683630" y="3100241"/>
                <a:ext cx="224334" cy="296869"/>
                <a:chOff x="2683630" y="3100241"/>
                <a:chExt cx="224334" cy="296869"/>
              </a:xfrm>
            </p:grpSpPr>
            <p:grpSp>
              <p:nvGrpSpPr>
                <p:cNvPr id="7059" name="Google Shape;7059;p45"/>
                <p:cNvGrpSpPr/>
                <p:nvPr/>
              </p:nvGrpSpPr>
              <p:grpSpPr>
                <a:xfrm>
                  <a:off x="2788083" y="3100241"/>
                  <a:ext cx="15356" cy="98237"/>
                  <a:chOff x="2788083" y="3100241"/>
                  <a:chExt cx="15356" cy="98237"/>
                </a:xfrm>
              </p:grpSpPr>
              <p:sp>
                <p:nvSpPr>
                  <p:cNvPr id="7060" name="Google Shape;7060;p4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45"/>
                <p:cNvGrpSpPr/>
                <p:nvPr/>
              </p:nvGrpSpPr>
              <p:grpSpPr>
                <a:xfrm>
                  <a:off x="2683630" y="3215065"/>
                  <a:ext cx="224334" cy="182045"/>
                  <a:chOff x="2683630" y="3215065"/>
                  <a:chExt cx="224334" cy="182045"/>
                </a:xfrm>
              </p:grpSpPr>
              <p:sp>
                <p:nvSpPr>
                  <p:cNvPr id="7064" name="Google Shape;7064;p4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6" name="Google Shape;7066;p45"/>
              <p:cNvGrpSpPr/>
              <p:nvPr/>
            </p:nvGrpSpPr>
            <p:grpSpPr>
              <a:xfrm>
                <a:off x="2389399" y="3100241"/>
                <a:ext cx="363638" cy="296869"/>
                <a:chOff x="2389399" y="3100241"/>
                <a:chExt cx="363638" cy="296869"/>
              </a:xfrm>
            </p:grpSpPr>
            <p:grpSp>
              <p:nvGrpSpPr>
                <p:cNvPr id="7067" name="Google Shape;7067;p45"/>
                <p:cNvGrpSpPr/>
                <p:nvPr/>
              </p:nvGrpSpPr>
              <p:grpSpPr>
                <a:xfrm>
                  <a:off x="2493852" y="3100241"/>
                  <a:ext cx="259185" cy="98237"/>
                  <a:chOff x="2493852" y="3100241"/>
                  <a:chExt cx="259185" cy="98237"/>
                </a:xfrm>
              </p:grpSpPr>
              <p:sp>
                <p:nvSpPr>
                  <p:cNvPr id="7068" name="Google Shape;7068;p4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45"/>
                <p:cNvGrpSpPr/>
                <p:nvPr/>
              </p:nvGrpSpPr>
              <p:grpSpPr>
                <a:xfrm>
                  <a:off x="2389399" y="3215065"/>
                  <a:ext cx="224343" cy="182045"/>
                  <a:chOff x="2389399" y="3215065"/>
                  <a:chExt cx="224343" cy="182045"/>
                </a:xfrm>
              </p:grpSpPr>
              <p:sp>
                <p:nvSpPr>
                  <p:cNvPr id="7072" name="Google Shape;7072;p4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4" name="Google Shape;7074;p45"/>
              <p:cNvGrpSpPr/>
              <p:nvPr/>
            </p:nvGrpSpPr>
            <p:grpSpPr>
              <a:xfrm>
                <a:off x="2838475" y="3100241"/>
                <a:ext cx="363719" cy="296869"/>
                <a:chOff x="2838475" y="3100241"/>
                <a:chExt cx="363719" cy="296869"/>
              </a:xfrm>
            </p:grpSpPr>
            <p:grpSp>
              <p:nvGrpSpPr>
                <p:cNvPr id="7075" name="Google Shape;7075;p45"/>
                <p:cNvGrpSpPr/>
                <p:nvPr/>
              </p:nvGrpSpPr>
              <p:grpSpPr>
                <a:xfrm>
                  <a:off x="2838475" y="3100241"/>
                  <a:ext cx="259185" cy="98237"/>
                  <a:chOff x="2838475" y="3100241"/>
                  <a:chExt cx="259185" cy="98237"/>
                </a:xfrm>
              </p:grpSpPr>
              <p:sp>
                <p:nvSpPr>
                  <p:cNvPr id="7076" name="Google Shape;7076;p4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45"/>
                <p:cNvGrpSpPr/>
                <p:nvPr/>
              </p:nvGrpSpPr>
              <p:grpSpPr>
                <a:xfrm>
                  <a:off x="2977852" y="3215065"/>
                  <a:ext cx="224343" cy="182045"/>
                  <a:chOff x="2977852" y="3215065"/>
                  <a:chExt cx="224343" cy="182045"/>
                </a:xfrm>
              </p:grpSpPr>
              <p:sp>
                <p:nvSpPr>
                  <p:cNvPr id="7080" name="Google Shape;7080;p4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4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5" name="Shape 7085"/>
        <p:cNvGrpSpPr/>
        <p:nvPr/>
      </p:nvGrpSpPr>
      <p:grpSpPr>
        <a:xfrm>
          <a:off x="0" y="0"/>
          <a:ext cx="0" cy="0"/>
          <a:chOff x="0" y="0"/>
          <a:chExt cx="0" cy="0"/>
        </a:xfrm>
      </p:grpSpPr>
      <p:grpSp>
        <p:nvGrpSpPr>
          <p:cNvPr id="7086" name="Google Shape;7086;p46"/>
          <p:cNvGrpSpPr/>
          <p:nvPr/>
        </p:nvGrpSpPr>
        <p:grpSpPr>
          <a:xfrm>
            <a:off x="702088" y="3155922"/>
            <a:ext cx="2390414" cy="1024800"/>
            <a:chOff x="728925" y="3296613"/>
            <a:chExt cx="2390414" cy="1024800"/>
          </a:xfrm>
        </p:grpSpPr>
        <p:grpSp>
          <p:nvGrpSpPr>
            <p:cNvPr id="7087" name="Google Shape;7087;p46"/>
            <p:cNvGrpSpPr/>
            <p:nvPr/>
          </p:nvGrpSpPr>
          <p:grpSpPr>
            <a:xfrm>
              <a:off x="728925" y="3619800"/>
              <a:ext cx="2390414" cy="500893"/>
              <a:chOff x="728925" y="3619800"/>
              <a:chExt cx="2390414" cy="500893"/>
            </a:xfrm>
          </p:grpSpPr>
          <p:sp>
            <p:nvSpPr>
              <p:cNvPr id="7088" name="Google Shape;7088;p4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89" name="Google Shape;7089;p4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090" name="Google Shape;7090;p46"/>
            <p:cNvGrpSpPr/>
            <p:nvPr/>
          </p:nvGrpSpPr>
          <p:grpSpPr>
            <a:xfrm>
              <a:off x="1348050" y="3296613"/>
              <a:ext cx="1706152" cy="1024800"/>
              <a:chOff x="1348050" y="3296613"/>
              <a:chExt cx="1706152" cy="1024800"/>
            </a:xfrm>
          </p:grpSpPr>
          <p:sp>
            <p:nvSpPr>
              <p:cNvPr id="7091" name="Google Shape;7091;p4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92" name="Google Shape;7092;p4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93" name="Google Shape;7093;p4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94" name="Google Shape;7094;p4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95" name="Google Shape;7095;p4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096" name="Google Shape;7096;p46"/>
            <p:cNvGrpSpPr/>
            <p:nvPr/>
          </p:nvGrpSpPr>
          <p:grpSpPr>
            <a:xfrm>
              <a:off x="1455707" y="3654858"/>
              <a:ext cx="1491150" cy="417657"/>
              <a:chOff x="1455707" y="3654858"/>
              <a:chExt cx="1491150" cy="417657"/>
            </a:xfrm>
          </p:grpSpPr>
          <p:sp>
            <p:nvSpPr>
              <p:cNvPr id="7097" name="Google Shape;7097;p4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4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4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4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4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4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4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4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4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4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4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4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4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17" name="Google Shape;7117;p46"/>
          <p:cNvGraphicFramePr/>
          <p:nvPr/>
        </p:nvGraphicFramePr>
        <p:xfrm>
          <a:off x="5937787" y="2153834"/>
          <a:ext cx="3000000" cy="3000000"/>
        </p:xfrm>
        <a:graphic>
          <a:graphicData uri="http://schemas.openxmlformats.org/drawingml/2006/table">
            <a:tbl>
              <a:tblPr>
                <a:noFill/>
                <a:tableStyleId>{A2E54F5C-7ACC-44FE-B7E6-B3BA7506A468}</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118" name="Google Shape;7118;p46"/>
          <p:cNvGrpSpPr/>
          <p:nvPr/>
        </p:nvGrpSpPr>
        <p:grpSpPr>
          <a:xfrm>
            <a:off x="710464" y="981599"/>
            <a:ext cx="2396505" cy="976502"/>
            <a:chOff x="749309" y="1112739"/>
            <a:chExt cx="2371603" cy="976502"/>
          </a:xfrm>
        </p:grpSpPr>
        <p:grpSp>
          <p:nvGrpSpPr>
            <p:cNvPr id="7119" name="Google Shape;7119;p46"/>
            <p:cNvGrpSpPr/>
            <p:nvPr/>
          </p:nvGrpSpPr>
          <p:grpSpPr>
            <a:xfrm>
              <a:off x="1092126" y="1112739"/>
              <a:ext cx="2028786" cy="975464"/>
              <a:chOff x="1092126" y="1112739"/>
              <a:chExt cx="2028786" cy="975464"/>
            </a:xfrm>
          </p:grpSpPr>
          <p:sp>
            <p:nvSpPr>
              <p:cNvPr id="7120" name="Google Shape;7120;p4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4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4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4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4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4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4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4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4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4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4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4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4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4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46"/>
            <p:cNvGrpSpPr/>
            <p:nvPr/>
          </p:nvGrpSpPr>
          <p:grpSpPr>
            <a:xfrm>
              <a:off x="749309" y="1112739"/>
              <a:ext cx="314700" cy="975464"/>
              <a:chOff x="749309" y="1112739"/>
              <a:chExt cx="314700" cy="975464"/>
            </a:xfrm>
          </p:grpSpPr>
          <p:sp>
            <p:nvSpPr>
              <p:cNvPr id="7145" name="Google Shape;7145;p4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9" name="Google Shape;7149;p4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4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153" name="Google Shape;7153;p46"/>
          <p:cNvGraphicFramePr/>
          <p:nvPr/>
        </p:nvGraphicFramePr>
        <p:xfrm>
          <a:off x="5937812" y="981584"/>
          <a:ext cx="3000000" cy="3000000"/>
        </p:xfrm>
        <a:graphic>
          <a:graphicData uri="http://schemas.openxmlformats.org/drawingml/2006/table">
            <a:tbl>
              <a:tblPr>
                <a:noFill/>
                <a:tableStyleId>{A2E54F5C-7ACC-44FE-B7E6-B3BA7506A468}</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154" name="Google Shape;7154;p46"/>
          <p:cNvGraphicFramePr/>
          <p:nvPr/>
        </p:nvGraphicFramePr>
        <p:xfrm>
          <a:off x="3358675" y="2153834"/>
          <a:ext cx="3000000" cy="3000000"/>
        </p:xfrm>
        <a:graphic>
          <a:graphicData uri="http://schemas.openxmlformats.org/drawingml/2006/table">
            <a:tbl>
              <a:tblPr>
                <a:noFill/>
                <a:tableStyleId>{A2E54F5C-7ACC-44FE-B7E6-B3BA7506A468}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155" name="Google Shape;7155;p46"/>
          <p:cNvGrpSpPr/>
          <p:nvPr/>
        </p:nvGrpSpPr>
        <p:grpSpPr>
          <a:xfrm>
            <a:off x="3360661" y="3144795"/>
            <a:ext cx="2363377" cy="1047062"/>
            <a:chOff x="3358399" y="3285485"/>
            <a:chExt cx="2363377" cy="1047062"/>
          </a:xfrm>
        </p:grpSpPr>
        <p:grpSp>
          <p:nvGrpSpPr>
            <p:cNvPr id="7156" name="Google Shape;7156;p46"/>
            <p:cNvGrpSpPr/>
            <p:nvPr/>
          </p:nvGrpSpPr>
          <p:grpSpPr>
            <a:xfrm>
              <a:off x="3358412" y="3285485"/>
              <a:ext cx="2363244" cy="139500"/>
              <a:chOff x="3358412" y="3285485"/>
              <a:chExt cx="2363244" cy="139500"/>
            </a:xfrm>
          </p:grpSpPr>
          <p:sp>
            <p:nvSpPr>
              <p:cNvPr id="7157" name="Google Shape;7157;p4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4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4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46"/>
            <p:cNvGrpSpPr/>
            <p:nvPr/>
          </p:nvGrpSpPr>
          <p:grpSpPr>
            <a:xfrm>
              <a:off x="3358412" y="3466996"/>
              <a:ext cx="2363244" cy="139500"/>
              <a:chOff x="3358412" y="3466996"/>
              <a:chExt cx="2363244" cy="139500"/>
            </a:xfrm>
          </p:grpSpPr>
          <p:sp>
            <p:nvSpPr>
              <p:cNvPr id="7163" name="Google Shape;7163;p4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4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4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46"/>
            <p:cNvGrpSpPr/>
            <p:nvPr/>
          </p:nvGrpSpPr>
          <p:grpSpPr>
            <a:xfrm>
              <a:off x="3358412" y="3648507"/>
              <a:ext cx="2363244" cy="139500"/>
              <a:chOff x="3358412" y="3648507"/>
              <a:chExt cx="2363244" cy="139500"/>
            </a:xfrm>
          </p:grpSpPr>
          <p:sp>
            <p:nvSpPr>
              <p:cNvPr id="7169" name="Google Shape;7169;p4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46"/>
            <p:cNvGrpSpPr/>
            <p:nvPr/>
          </p:nvGrpSpPr>
          <p:grpSpPr>
            <a:xfrm>
              <a:off x="3358412" y="3830018"/>
              <a:ext cx="2363244" cy="139500"/>
              <a:chOff x="3358412" y="3830018"/>
              <a:chExt cx="2363244" cy="139500"/>
            </a:xfrm>
          </p:grpSpPr>
          <p:sp>
            <p:nvSpPr>
              <p:cNvPr id="7175" name="Google Shape;7175;p4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4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46"/>
            <p:cNvGrpSpPr/>
            <p:nvPr/>
          </p:nvGrpSpPr>
          <p:grpSpPr>
            <a:xfrm>
              <a:off x="3358399" y="4011514"/>
              <a:ext cx="2363377" cy="139537"/>
              <a:chOff x="3294800" y="4134603"/>
              <a:chExt cx="2638876" cy="152400"/>
            </a:xfrm>
          </p:grpSpPr>
          <p:sp>
            <p:nvSpPr>
              <p:cNvPr id="7181" name="Google Shape;7181;p4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4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4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4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46"/>
            <p:cNvGrpSpPr/>
            <p:nvPr/>
          </p:nvGrpSpPr>
          <p:grpSpPr>
            <a:xfrm>
              <a:off x="3358399" y="4193010"/>
              <a:ext cx="2363377" cy="139537"/>
              <a:chOff x="3294800" y="4134603"/>
              <a:chExt cx="2638876" cy="152400"/>
            </a:xfrm>
          </p:grpSpPr>
          <p:sp>
            <p:nvSpPr>
              <p:cNvPr id="7187" name="Google Shape;7187;p4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4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92" name="Google Shape;7192;p46"/>
          <p:cNvGraphicFramePr/>
          <p:nvPr/>
        </p:nvGraphicFramePr>
        <p:xfrm>
          <a:off x="711463" y="2153834"/>
          <a:ext cx="3000000" cy="3000000"/>
        </p:xfrm>
        <a:graphic>
          <a:graphicData uri="http://schemas.openxmlformats.org/drawingml/2006/table">
            <a:tbl>
              <a:tblPr>
                <a:noFill/>
                <a:tableStyleId>{A2E54F5C-7ACC-44FE-B7E6-B3BA7506A468}</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193" name="Google Shape;7193;p46"/>
          <p:cNvGrpSpPr/>
          <p:nvPr/>
        </p:nvGrpSpPr>
        <p:grpSpPr>
          <a:xfrm>
            <a:off x="4161132" y="2557649"/>
            <a:ext cx="1302095" cy="60959"/>
            <a:chOff x="3558802" y="4011427"/>
            <a:chExt cx="1866000" cy="111300"/>
          </a:xfrm>
        </p:grpSpPr>
        <p:sp>
          <p:nvSpPr>
            <p:cNvPr id="7194" name="Google Shape;7194;p4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46"/>
          <p:cNvGrpSpPr/>
          <p:nvPr/>
        </p:nvGrpSpPr>
        <p:grpSpPr>
          <a:xfrm>
            <a:off x="4706620" y="2839808"/>
            <a:ext cx="914340" cy="60959"/>
            <a:chOff x="3558802" y="4011427"/>
            <a:chExt cx="1866000" cy="111300"/>
          </a:xfrm>
        </p:grpSpPr>
        <p:sp>
          <p:nvSpPr>
            <p:cNvPr id="7197" name="Google Shape;7197;p4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4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46"/>
          <p:cNvGrpSpPr/>
          <p:nvPr/>
        </p:nvGrpSpPr>
        <p:grpSpPr>
          <a:xfrm>
            <a:off x="5871419" y="3167606"/>
            <a:ext cx="2522867" cy="1001454"/>
            <a:chOff x="1904318" y="789980"/>
            <a:chExt cx="1489472" cy="606868"/>
          </a:xfrm>
        </p:grpSpPr>
        <p:cxnSp>
          <p:nvCxnSpPr>
            <p:cNvPr id="7200" name="Google Shape;7200;p4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01" name="Google Shape;7201;p4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02" name="Google Shape;7202;p4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203" name="Google Shape;7203;p4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204" name="Google Shape;7204;p4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205" name="Google Shape;7205;p4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206" name="Google Shape;7206;p4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207" name="Google Shape;7207;p4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4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214" name="Google Shape;7214;p4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215" name="Google Shape;7215;p4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216" name="Google Shape;7216;p4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46"/>
          <p:cNvGrpSpPr/>
          <p:nvPr/>
        </p:nvGrpSpPr>
        <p:grpSpPr>
          <a:xfrm>
            <a:off x="3355824" y="951642"/>
            <a:ext cx="2363393" cy="1005865"/>
            <a:chOff x="3292400" y="1193188"/>
            <a:chExt cx="2615240" cy="1131075"/>
          </a:xfrm>
        </p:grpSpPr>
        <p:sp>
          <p:nvSpPr>
            <p:cNvPr id="7218" name="Google Shape;7218;p4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19" name="Google Shape;7219;p4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20" name="Google Shape;7220;p4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221" name="Google Shape;7221;p4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222" name="Google Shape;7222;p4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223" name="Google Shape;7223;p4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224" name="Google Shape;7224;p4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225" name="Google Shape;7225;p4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226" name="Google Shape;7226;p4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227" name="Google Shape;7227;p4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228" name="Google Shape;7228;p4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29" name="Google Shape;7229;p4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230" name="Google Shape;7230;p4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31" name="Google Shape;7231;p4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232" name="Google Shape;7232;p46"/>
            <p:cNvGrpSpPr/>
            <p:nvPr/>
          </p:nvGrpSpPr>
          <p:grpSpPr>
            <a:xfrm>
              <a:off x="3748438" y="1378608"/>
              <a:ext cx="2159202" cy="903971"/>
              <a:chOff x="1683525" y="2179850"/>
              <a:chExt cx="4519050" cy="2134525"/>
            </a:xfrm>
          </p:grpSpPr>
          <p:sp>
            <p:nvSpPr>
              <p:cNvPr id="7233" name="Google Shape;7233;p4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34" name="Google Shape;7234;p4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35" name="Google Shape;7235;p4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36" name="Google Shape;7236;p4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37" name="Google Shape;7237;p4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38" name="Google Shape;7238;p4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39" name="Google Shape;7239;p4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40" name="Google Shape;7240;p4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41" name="Google Shape;7241;p4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42" name="Google Shape;7242;p4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43" name="Google Shape;7243;p4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44" name="Google Shape;7244;p4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8" name="Shape 7248"/>
        <p:cNvGrpSpPr/>
        <p:nvPr/>
      </p:nvGrpSpPr>
      <p:grpSpPr>
        <a:xfrm>
          <a:off x="0" y="0"/>
          <a:ext cx="0" cy="0"/>
          <a:chOff x="0" y="0"/>
          <a:chExt cx="0" cy="0"/>
        </a:xfrm>
      </p:grpSpPr>
      <p:grpSp>
        <p:nvGrpSpPr>
          <p:cNvPr id="7249" name="Google Shape;7249;p47"/>
          <p:cNvGrpSpPr/>
          <p:nvPr/>
        </p:nvGrpSpPr>
        <p:grpSpPr>
          <a:xfrm>
            <a:off x="4796690" y="970936"/>
            <a:ext cx="745431" cy="718863"/>
            <a:chOff x="4249973" y="1201875"/>
            <a:chExt cx="1958568" cy="1888762"/>
          </a:xfrm>
        </p:grpSpPr>
        <p:sp>
          <p:nvSpPr>
            <p:cNvPr id="7250" name="Google Shape;7250;p4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1" name="Google Shape;7251;p47"/>
            <p:cNvGrpSpPr/>
            <p:nvPr/>
          </p:nvGrpSpPr>
          <p:grpSpPr>
            <a:xfrm>
              <a:off x="5853086" y="1789142"/>
              <a:ext cx="355454" cy="1048099"/>
              <a:chOff x="5576108" y="2016725"/>
              <a:chExt cx="565200" cy="1666560"/>
            </a:xfrm>
          </p:grpSpPr>
          <p:sp>
            <p:nvSpPr>
              <p:cNvPr id="7252" name="Google Shape;7252;p4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53" name="Google Shape;7253;p4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47"/>
            <p:cNvGrpSpPr/>
            <p:nvPr/>
          </p:nvGrpSpPr>
          <p:grpSpPr>
            <a:xfrm>
              <a:off x="4869455" y="2691676"/>
              <a:ext cx="1013897" cy="398961"/>
              <a:chOff x="4012057" y="3451825"/>
              <a:chExt cx="1612175" cy="634379"/>
            </a:xfrm>
          </p:grpSpPr>
          <p:sp>
            <p:nvSpPr>
              <p:cNvPr id="7255" name="Google Shape;7255;p4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56" name="Google Shape;7256;p4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47"/>
            <p:cNvGrpSpPr/>
            <p:nvPr/>
          </p:nvGrpSpPr>
          <p:grpSpPr>
            <a:xfrm>
              <a:off x="4276937" y="2155961"/>
              <a:ext cx="651965" cy="891358"/>
              <a:chOff x="3069908" y="2599997"/>
              <a:chExt cx="1036675" cy="1417328"/>
            </a:xfrm>
          </p:grpSpPr>
          <p:sp>
            <p:nvSpPr>
              <p:cNvPr id="7258" name="Google Shape;7258;p4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59" name="Google Shape;7259;p4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47"/>
            <p:cNvGrpSpPr/>
            <p:nvPr/>
          </p:nvGrpSpPr>
          <p:grpSpPr>
            <a:xfrm>
              <a:off x="5054918" y="1201875"/>
              <a:ext cx="999548" cy="602711"/>
              <a:chOff x="4306958" y="1082925"/>
              <a:chExt cx="1589359" cy="958358"/>
            </a:xfrm>
          </p:grpSpPr>
          <p:sp>
            <p:nvSpPr>
              <p:cNvPr id="7261" name="Google Shape;7261;p4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62" name="Google Shape;7262;p4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47"/>
            <p:cNvGrpSpPr/>
            <p:nvPr/>
          </p:nvGrpSpPr>
          <p:grpSpPr>
            <a:xfrm>
              <a:off x="4249973" y="1303451"/>
              <a:ext cx="799317" cy="841334"/>
              <a:chOff x="3027033" y="1244439"/>
              <a:chExt cx="1270977" cy="1337786"/>
            </a:xfrm>
          </p:grpSpPr>
          <p:sp>
            <p:nvSpPr>
              <p:cNvPr id="7264" name="Google Shape;7264;p4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65" name="Google Shape;7265;p4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6" name="Google Shape;7266;p47"/>
          <p:cNvGrpSpPr/>
          <p:nvPr/>
        </p:nvGrpSpPr>
        <p:grpSpPr>
          <a:xfrm>
            <a:off x="713063" y="1849386"/>
            <a:ext cx="761767" cy="729896"/>
            <a:chOff x="2657744" y="2337745"/>
            <a:chExt cx="832987" cy="798137"/>
          </a:xfrm>
        </p:grpSpPr>
        <p:sp>
          <p:nvSpPr>
            <p:cNvPr id="7267" name="Google Shape;7267;p4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4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4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4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47"/>
          <p:cNvGrpSpPr/>
          <p:nvPr/>
        </p:nvGrpSpPr>
        <p:grpSpPr>
          <a:xfrm>
            <a:off x="3224027" y="1852592"/>
            <a:ext cx="685569" cy="723586"/>
            <a:chOff x="3398134" y="2057755"/>
            <a:chExt cx="704087" cy="743130"/>
          </a:xfrm>
        </p:grpSpPr>
        <p:grpSp>
          <p:nvGrpSpPr>
            <p:cNvPr id="7274" name="Google Shape;7274;p47"/>
            <p:cNvGrpSpPr/>
            <p:nvPr/>
          </p:nvGrpSpPr>
          <p:grpSpPr>
            <a:xfrm>
              <a:off x="3398134" y="2290183"/>
              <a:ext cx="315300" cy="219900"/>
              <a:chOff x="3398134" y="2290183"/>
              <a:chExt cx="315300" cy="219900"/>
            </a:xfrm>
          </p:grpSpPr>
          <p:sp>
            <p:nvSpPr>
              <p:cNvPr id="7275" name="Google Shape;7275;p4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276" name="Google Shape;7276;p47"/>
              <p:cNvCxnSpPr>
                <a:stCxn id="727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277" name="Google Shape;7277;p47"/>
            <p:cNvGrpSpPr/>
            <p:nvPr/>
          </p:nvGrpSpPr>
          <p:grpSpPr>
            <a:xfrm>
              <a:off x="3547823" y="2467358"/>
              <a:ext cx="219900" cy="333527"/>
              <a:chOff x="3547823" y="2467358"/>
              <a:chExt cx="219900" cy="333527"/>
            </a:xfrm>
          </p:grpSpPr>
          <p:sp>
            <p:nvSpPr>
              <p:cNvPr id="7278" name="Google Shape;7278;p4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279" name="Google Shape;7279;p4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280" name="Google Shape;7280;p47"/>
            <p:cNvGrpSpPr/>
            <p:nvPr/>
          </p:nvGrpSpPr>
          <p:grpSpPr>
            <a:xfrm>
              <a:off x="3734138" y="2467358"/>
              <a:ext cx="219900" cy="333527"/>
              <a:chOff x="3734138" y="2467358"/>
              <a:chExt cx="219900" cy="333527"/>
            </a:xfrm>
          </p:grpSpPr>
          <p:sp>
            <p:nvSpPr>
              <p:cNvPr id="7281" name="Google Shape;7281;p4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282" name="Google Shape;7282;p4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283" name="Google Shape;7283;p47"/>
            <p:cNvGrpSpPr/>
            <p:nvPr/>
          </p:nvGrpSpPr>
          <p:grpSpPr>
            <a:xfrm>
              <a:off x="3787560" y="2288011"/>
              <a:ext cx="314661" cy="219900"/>
              <a:chOff x="3787560" y="2288011"/>
              <a:chExt cx="314661" cy="219900"/>
            </a:xfrm>
          </p:grpSpPr>
          <p:sp>
            <p:nvSpPr>
              <p:cNvPr id="7284" name="Google Shape;7284;p4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285" name="Google Shape;7285;p4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286" name="Google Shape;7286;p47"/>
            <p:cNvGrpSpPr/>
            <p:nvPr/>
          </p:nvGrpSpPr>
          <p:grpSpPr>
            <a:xfrm>
              <a:off x="3637290" y="2057755"/>
              <a:ext cx="219900" cy="335499"/>
              <a:chOff x="3637290" y="2057755"/>
              <a:chExt cx="219900" cy="335499"/>
            </a:xfrm>
          </p:grpSpPr>
          <p:sp>
            <p:nvSpPr>
              <p:cNvPr id="7287" name="Google Shape;7287;p4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288" name="Google Shape;7288;p4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289" name="Google Shape;7289;p47"/>
          <p:cNvGrpSpPr/>
          <p:nvPr/>
        </p:nvGrpSpPr>
        <p:grpSpPr>
          <a:xfrm>
            <a:off x="4899249" y="1859288"/>
            <a:ext cx="710153" cy="710153"/>
            <a:chOff x="5007123" y="2079403"/>
            <a:chExt cx="687600" cy="687600"/>
          </a:xfrm>
        </p:grpSpPr>
        <p:sp>
          <p:nvSpPr>
            <p:cNvPr id="7290" name="Google Shape;7290;p4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47"/>
          <p:cNvGrpSpPr/>
          <p:nvPr/>
        </p:nvGrpSpPr>
        <p:grpSpPr>
          <a:xfrm>
            <a:off x="5708687" y="1853794"/>
            <a:ext cx="720998" cy="721183"/>
            <a:chOff x="5797446" y="2063053"/>
            <a:chExt cx="698100" cy="698280"/>
          </a:xfrm>
        </p:grpSpPr>
        <p:sp>
          <p:nvSpPr>
            <p:cNvPr id="7295" name="Google Shape;7295;p4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47"/>
          <p:cNvGrpSpPr/>
          <p:nvPr/>
        </p:nvGrpSpPr>
        <p:grpSpPr>
          <a:xfrm>
            <a:off x="8153834" y="3499399"/>
            <a:ext cx="280585" cy="673164"/>
            <a:chOff x="8075075" y="3754290"/>
            <a:chExt cx="255612" cy="613194"/>
          </a:xfrm>
        </p:grpSpPr>
        <p:grpSp>
          <p:nvGrpSpPr>
            <p:cNvPr id="7300" name="Google Shape;7300;p47"/>
            <p:cNvGrpSpPr/>
            <p:nvPr/>
          </p:nvGrpSpPr>
          <p:grpSpPr>
            <a:xfrm>
              <a:off x="8075075" y="3754290"/>
              <a:ext cx="255612" cy="613194"/>
              <a:chOff x="8075075" y="3754290"/>
              <a:chExt cx="255612" cy="613194"/>
            </a:xfrm>
          </p:grpSpPr>
          <p:sp>
            <p:nvSpPr>
              <p:cNvPr id="7301" name="Google Shape;7301;p4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3" name="Google Shape;7303;p4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47"/>
          <p:cNvGrpSpPr/>
          <p:nvPr/>
        </p:nvGrpSpPr>
        <p:grpSpPr>
          <a:xfrm>
            <a:off x="5270892" y="3488196"/>
            <a:ext cx="470352" cy="683745"/>
            <a:chOff x="1697726" y="3244179"/>
            <a:chExt cx="788124" cy="1146069"/>
          </a:xfrm>
        </p:grpSpPr>
        <p:sp>
          <p:nvSpPr>
            <p:cNvPr id="7305" name="Google Shape;7305;p4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7" name="Google Shape;7307;p47"/>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8" name="Google Shape;7308;p47"/>
          <p:cNvGrpSpPr/>
          <p:nvPr/>
        </p:nvGrpSpPr>
        <p:grpSpPr>
          <a:xfrm>
            <a:off x="5892043" y="3499398"/>
            <a:ext cx="293891" cy="293845"/>
            <a:chOff x="6134814" y="3754290"/>
            <a:chExt cx="293891" cy="293845"/>
          </a:xfrm>
        </p:grpSpPr>
        <p:sp>
          <p:nvSpPr>
            <p:cNvPr id="7309" name="Google Shape;7309;p4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47"/>
          <p:cNvGrpSpPr/>
          <p:nvPr/>
        </p:nvGrpSpPr>
        <p:grpSpPr>
          <a:xfrm>
            <a:off x="5892043" y="3878069"/>
            <a:ext cx="293891" cy="293891"/>
            <a:chOff x="6134814" y="4086186"/>
            <a:chExt cx="293891" cy="293891"/>
          </a:xfrm>
        </p:grpSpPr>
        <p:sp>
          <p:nvSpPr>
            <p:cNvPr id="7312" name="Google Shape;7312;p4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4" name="Google Shape;7314;p47"/>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7"/>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6" name="Google Shape;7316;p47"/>
          <p:cNvGrpSpPr/>
          <p:nvPr/>
        </p:nvGrpSpPr>
        <p:grpSpPr>
          <a:xfrm>
            <a:off x="7817018" y="2706762"/>
            <a:ext cx="622883" cy="621944"/>
            <a:chOff x="1187048" y="238125"/>
            <a:chExt cx="5256397" cy="5248476"/>
          </a:xfrm>
        </p:grpSpPr>
        <p:sp>
          <p:nvSpPr>
            <p:cNvPr id="7317" name="Google Shape;7317;p4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47"/>
          <p:cNvGrpSpPr/>
          <p:nvPr/>
        </p:nvGrpSpPr>
        <p:grpSpPr>
          <a:xfrm>
            <a:off x="2274123" y="2716370"/>
            <a:ext cx="1310987" cy="612407"/>
            <a:chOff x="238125" y="1188750"/>
            <a:chExt cx="7140450" cy="3335550"/>
          </a:xfrm>
        </p:grpSpPr>
        <p:sp>
          <p:nvSpPr>
            <p:cNvPr id="7322" name="Google Shape;7322;p4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47"/>
          <p:cNvGrpSpPr/>
          <p:nvPr/>
        </p:nvGrpSpPr>
        <p:grpSpPr>
          <a:xfrm>
            <a:off x="6599995" y="2706925"/>
            <a:ext cx="1110299" cy="621702"/>
            <a:chOff x="238125" y="1335475"/>
            <a:chExt cx="5418735" cy="3034175"/>
          </a:xfrm>
        </p:grpSpPr>
        <p:sp>
          <p:nvSpPr>
            <p:cNvPr id="7328" name="Google Shape;7328;p4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4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47"/>
          <p:cNvGrpSpPr/>
          <p:nvPr/>
        </p:nvGrpSpPr>
        <p:grpSpPr>
          <a:xfrm>
            <a:off x="5417655" y="2703822"/>
            <a:ext cx="1074451" cy="627181"/>
            <a:chOff x="5359127" y="2910889"/>
            <a:chExt cx="1097723" cy="640831"/>
          </a:xfrm>
        </p:grpSpPr>
        <p:grpSp>
          <p:nvGrpSpPr>
            <p:cNvPr id="7332" name="Google Shape;7332;p47"/>
            <p:cNvGrpSpPr/>
            <p:nvPr/>
          </p:nvGrpSpPr>
          <p:grpSpPr>
            <a:xfrm>
              <a:off x="5929791" y="3263088"/>
              <a:ext cx="527060" cy="287097"/>
              <a:chOff x="5929791" y="3263088"/>
              <a:chExt cx="527060" cy="287097"/>
            </a:xfrm>
          </p:grpSpPr>
          <p:sp>
            <p:nvSpPr>
              <p:cNvPr id="7333" name="Google Shape;7333;p4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34" name="Google Shape;7334;p4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335" name="Google Shape;7335;p47"/>
            <p:cNvGrpSpPr/>
            <p:nvPr/>
          </p:nvGrpSpPr>
          <p:grpSpPr>
            <a:xfrm>
              <a:off x="5359127" y="3263089"/>
              <a:ext cx="526428" cy="288631"/>
              <a:chOff x="5359127" y="3263089"/>
              <a:chExt cx="526428" cy="288631"/>
            </a:xfrm>
          </p:grpSpPr>
          <p:sp>
            <p:nvSpPr>
              <p:cNvPr id="7336" name="Google Shape;7336;p4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37" name="Google Shape;7337;p4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338" name="Google Shape;7338;p47"/>
            <p:cNvGrpSpPr/>
            <p:nvPr/>
          </p:nvGrpSpPr>
          <p:grpSpPr>
            <a:xfrm>
              <a:off x="5551525" y="2910889"/>
              <a:ext cx="520901" cy="610283"/>
              <a:chOff x="5551525" y="2910889"/>
              <a:chExt cx="520901" cy="610283"/>
            </a:xfrm>
          </p:grpSpPr>
          <p:sp>
            <p:nvSpPr>
              <p:cNvPr id="7339" name="Google Shape;7339;p4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40" name="Google Shape;7340;p4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341" name="Google Shape;7341;p47"/>
            <p:cNvGrpSpPr/>
            <p:nvPr/>
          </p:nvGrpSpPr>
          <p:grpSpPr>
            <a:xfrm>
              <a:off x="5743962" y="2919100"/>
              <a:ext cx="623674" cy="284502"/>
              <a:chOff x="5743962" y="2919100"/>
              <a:chExt cx="623674" cy="284502"/>
            </a:xfrm>
          </p:grpSpPr>
          <p:sp>
            <p:nvSpPr>
              <p:cNvPr id="7342" name="Google Shape;7342;p4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43" name="Google Shape;7343;p4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344" name="Google Shape;7344;p47"/>
          <p:cNvGrpSpPr/>
          <p:nvPr/>
        </p:nvGrpSpPr>
        <p:grpSpPr>
          <a:xfrm>
            <a:off x="7568868" y="1854534"/>
            <a:ext cx="874976" cy="719600"/>
            <a:chOff x="7608988" y="2093194"/>
            <a:chExt cx="817276" cy="672147"/>
          </a:xfrm>
        </p:grpSpPr>
        <p:cxnSp>
          <p:nvCxnSpPr>
            <p:cNvPr id="7345" name="Google Shape;7345;p4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46" name="Google Shape;7346;p4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47" name="Google Shape;7347;p4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48" name="Google Shape;7348;p4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49" name="Google Shape;7349;p4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350" name="Google Shape;7350;p4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351" name="Google Shape;7351;p47"/>
            <p:cNvGrpSpPr/>
            <p:nvPr/>
          </p:nvGrpSpPr>
          <p:grpSpPr>
            <a:xfrm>
              <a:off x="7721175" y="2093194"/>
              <a:ext cx="599587" cy="623846"/>
              <a:chOff x="7721175" y="2093194"/>
              <a:chExt cx="599587" cy="623846"/>
            </a:xfrm>
          </p:grpSpPr>
          <p:grpSp>
            <p:nvGrpSpPr>
              <p:cNvPr id="7352" name="Google Shape;7352;p47"/>
              <p:cNvGrpSpPr/>
              <p:nvPr/>
            </p:nvGrpSpPr>
            <p:grpSpPr>
              <a:xfrm>
                <a:off x="7721175" y="2093194"/>
                <a:ext cx="291605" cy="623846"/>
                <a:chOff x="9405575" y="2061418"/>
                <a:chExt cx="291605" cy="623846"/>
              </a:xfrm>
            </p:grpSpPr>
            <p:sp>
              <p:nvSpPr>
                <p:cNvPr id="7353" name="Google Shape;7353;p4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47"/>
              <p:cNvGrpSpPr/>
              <p:nvPr/>
            </p:nvGrpSpPr>
            <p:grpSpPr>
              <a:xfrm flipH="1">
                <a:off x="8029157" y="2093194"/>
                <a:ext cx="291605" cy="623846"/>
                <a:chOff x="9405575" y="2061418"/>
                <a:chExt cx="291605" cy="623846"/>
              </a:xfrm>
            </p:grpSpPr>
            <p:sp>
              <p:nvSpPr>
                <p:cNvPr id="7361" name="Google Shape;7361;p4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68" name="Google Shape;7368;p47"/>
          <p:cNvGrpSpPr/>
          <p:nvPr/>
        </p:nvGrpSpPr>
        <p:grpSpPr>
          <a:xfrm>
            <a:off x="4013304" y="970936"/>
            <a:ext cx="712557" cy="785901"/>
            <a:chOff x="4206459" y="1191441"/>
            <a:chExt cx="712557" cy="785901"/>
          </a:xfrm>
        </p:grpSpPr>
        <p:sp>
          <p:nvSpPr>
            <p:cNvPr id="7369" name="Google Shape;7369;p4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3" name="Google Shape;7373;p47"/>
            <p:cNvGrpSpPr/>
            <p:nvPr/>
          </p:nvGrpSpPr>
          <p:grpSpPr>
            <a:xfrm>
              <a:off x="4644280" y="1290523"/>
              <a:ext cx="143716" cy="29463"/>
              <a:chOff x="4644280" y="1290523"/>
              <a:chExt cx="143716" cy="29463"/>
            </a:xfrm>
          </p:grpSpPr>
          <p:sp>
            <p:nvSpPr>
              <p:cNvPr id="7374" name="Google Shape;7374;p4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4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47"/>
            <p:cNvGrpSpPr/>
            <p:nvPr/>
          </p:nvGrpSpPr>
          <p:grpSpPr>
            <a:xfrm>
              <a:off x="4356567" y="1191441"/>
              <a:ext cx="143690" cy="29488"/>
              <a:chOff x="4356567" y="1191441"/>
              <a:chExt cx="143690" cy="29488"/>
            </a:xfrm>
          </p:grpSpPr>
          <p:sp>
            <p:nvSpPr>
              <p:cNvPr id="7379" name="Google Shape;7379;p4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4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47"/>
            <p:cNvGrpSpPr/>
            <p:nvPr/>
          </p:nvGrpSpPr>
          <p:grpSpPr>
            <a:xfrm>
              <a:off x="4339009" y="1863727"/>
              <a:ext cx="143703" cy="29476"/>
              <a:chOff x="4339009" y="1863727"/>
              <a:chExt cx="143703" cy="29476"/>
            </a:xfrm>
          </p:grpSpPr>
          <p:sp>
            <p:nvSpPr>
              <p:cNvPr id="7384" name="Google Shape;7384;p4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47"/>
            <p:cNvGrpSpPr/>
            <p:nvPr/>
          </p:nvGrpSpPr>
          <p:grpSpPr>
            <a:xfrm>
              <a:off x="4206459" y="1607315"/>
              <a:ext cx="29539" cy="142899"/>
              <a:chOff x="4206459" y="1607315"/>
              <a:chExt cx="29539" cy="142899"/>
            </a:xfrm>
          </p:grpSpPr>
          <p:sp>
            <p:nvSpPr>
              <p:cNvPr id="7389" name="Google Shape;7389;p4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3" name="Google Shape;7393;p4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4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7" name="Google Shape;7397;p47"/>
            <p:cNvGrpSpPr/>
            <p:nvPr/>
          </p:nvGrpSpPr>
          <p:grpSpPr>
            <a:xfrm>
              <a:off x="4889463" y="1423737"/>
              <a:ext cx="29552" cy="142899"/>
              <a:chOff x="4889463" y="1423737"/>
              <a:chExt cx="29552" cy="142899"/>
            </a:xfrm>
          </p:grpSpPr>
          <p:sp>
            <p:nvSpPr>
              <p:cNvPr id="7398" name="Google Shape;7398;p4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4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4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47"/>
            <p:cNvGrpSpPr/>
            <p:nvPr/>
          </p:nvGrpSpPr>
          <p:grpSpPr>
            <a:xfrm>
              <a:off x="4771663" y="1876896"/>
              <a:ext cx="108651" cy="100447"/>
              <a:chOff x="4771663" y="1876896"/>
              <a:chExt cx="108651" cy="100447"/>
            </a:xfrm>
          </p:grpSpPr>
          <p:sp>
            <p:nvSpPr>
              <p:cNvPr id="7403" name="Google Shape;7403;p4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4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7" name="Google Shape;7407;p47"/>
          <p:cNvGrpSpPr/>
          <p:nvPr/>
        </p:nvGrpSpPr>
        <p:grpSpPr>
          <a:xfrm>
            <a:off x="4008780" y="1854159"/>
            <a:ext cx="791287" cy="720350"/>
            <a:chOff x="267375" y="1071875"/>
            <a:chExt cx="470500" cy="428550"/>
          </a:xfrm>
        </p:grpSpPr>
        <p:sp>
          <p:nvSpPr>
            <p:cNvPr id="7408" name="Google Shape;7408;p4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4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4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47"/>
          <p:cNvGrpSpPr/>
          <p:nvPr/>
        </p:nvGrpSpPr>
        <p:grpSpPr>
          <a:xfrm>
            <a:off x="709275" y="3498789"/>
            <a:ext cx="1408444" cy="673166"/>
            <a:chOff x="712664" y="3693287"/>
            <a:chExt cx="1460738" cy="698160"/>
          </a:xfrm>
        </p:grpSpPr>
        <p:grpSp>
          <p:nvGrpSpPr>
            <p:cNvPr id="7417" name="Google Shape;7417;p47"/>
            <p:cNvGrpSpPr/>
            <p:nvPr/>
          </p:nvGrpSpPr>
          <p:grpSpPr>
            <a:xfrm>
              <a:off x="1380079" y="4133090"/>
              <a:ext cx="234048" cy="258099"/>
              <a:chOff x="1380079" y="4133090"/>
              <a:chExt cx="234048" cy="258099"/>
            </a:xfrm>
          </p:grpSpPr>
          <p:sp>
            <p:nvSpPr>
              <p:cNvPr id="7418" name="Google Shape;7418;p4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4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47"/>
            <p:cNvGrpSpPr/>
            <p:nvPr/>
          </p:nvGrpSpPr>
          <p:grpSpPr>
            <a:xfrm>
              <a:off x="884610" y="3864082"/>
              <a:ext cx="1118566" cy="527275"/>
              <a:chOff x="890961" y="3865463"/>
              <a:chExt cx="1115221" cy="525698"/>
            </a:xfrm>
          </p:grpSpPr>
          <p:sp>
            <p:nvSpPr>
              <p:cNvPr id="7422" name="Google Shape;7422;p4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5" name="Google Shape;7425;p47"/>
            <p:cNvGrpSpPr/>
            <p:nvPr/>
          </p:nvGrpSpPr>
          <p:grpSpPr>
            <a:xfrm>
              <a:off x="712664" y="3693287"/>
              <a:ext cx="1460738" cy="698160"/>
              <a:chOff x="712664" y="3693025"/>
              <a:chExt cx="1460738" cy="698160"/>
            </a:xfrm>
          </p:grpSpPr>
          <p:sp>
            <p:nvSpPr>
              <p:cNvPr id="7426" name="Google Shape;7426;p4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4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4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4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2" name="Google Shape;7432;p47"/>
          <p:cNvGrpSpPr/>
          <p:nvPr/>
        </p:nvGrpSpPr>
        <p:grpSpPr>
          <a:xfrm>
            <a:off x="3146990" y="970936"/>
            <a:ext cx="795485" cy="738831"/>
            <a:chOff x="3348603" y="1236445"/>
            <a:chExt cx="749256" cy="695894"/>
          </a:xfrm>
        </p:grpSpPr>
        <p:grpSp>
          <p:nvGrpSpPr>
            <p:cNvPr id="7433" name="Google Shape;7433;p47"/>
            <p:cNvGrpSpPr/>
            <p:nvPr/>
          </p:nvGrpSpPr>
          <p:grpSpPr>
            <a:xfrm>
              <a:off x="3583779" y="1236445"/>
              <a:ext cx="293795" cy="285811"/>
              <a:chOff x="3750225" y="1774000"/>
              <a:chExt cx="149575" cy="145525"/>
            </a:xfrm>
          </p:grpSpPr>
          <p:sp>
            <p:nvSpPr>
              <p:cNvPr id="7434" name="Google Shape;7434;p4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47"/>
            <p:cNvGrpSpPr/>
            <p:nvPr/>
          </p:nvGrpSpPr>
          <p:grpSpPr>
            <a:xfrm>
              <a:off x="3775534" y="1462599"/>
              <a:ext cx="322325" cy="285958"/>
              <a:chOff x="3847850" y="1889150"/>
              <a:chExt cx="164100" cy="145600"/>
            </a:xfrm>
          </p:grpSpPr>
          <p:sp>
            <p:nvSpPr>
              <p:cNvPr id="7437" name="Google Shape;7437;p4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4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47"/>
            <p:cNvGrpSpPr/>
            <p:nvPr/>
          </p:nvGrpSpPr>
          <p:grpSpPr>
            <a:xfrm>
              <a:off x="3545329" y="1646528"/>
              <a:ext cx="293746" cy="285811"/>
              <a:chOff x="3730650" y="1982800"/>
              <a:chExt cx="149550" cy="145525"/>
            </a:xfrm>
          </p:grpSpPr>
          <p:sp>
            <p:nvSpPr>
              <p:cNvPr id="7440" name="Google Shape;7440;p4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47"/>
            <p:cNvGrpSpPr/>
            <p:nvPr/>
          </p:nvGrpSpPr>
          <p:grpSpPr>
            <a:xfrm>
              <a:off x="3348603" y="1415046"/>
              <a:ext cx="294384" cy="284387"/>
              <a:chOff x="3630494" y="1864938"/>
              <a:chExt cx="149875" cy="144800"/>
            </a:xfrm>
          </p:grpSpPr>
          <p:sp>
            <p:nvSpPr>
              <p:cNvPr id="7443" name="Google Shape;7443;p4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45" name="Google Shape;7445;p47"/>
          <p:cNvGrpSpPr/>
          <p:nvPr/>
        </p:nvGrpSpPr>
        <p:grpSpPr>
          <a:xfrm>
            <a:off x="2268517" y="3493832"/>
            <a:ext cx="1324924" cy="678083"/>
            <a:chOff x="2413923" y="3711366"/>
            <a:chExt cx="1374117" cy="703260"/>
          </a:xfrm>
        </p:grpSpPr>
        <p:grpSp>
          <p:nvGrpSpPr>
            <p:cNvPr id="7446" name="Google Shape;7446;p47"/>
            <p:cNvGrpSpPr/>
            <p:nvPr/>
          </p:nvGrpSpPr>
          <p:grpSpPr>
            <a:xfrm>
              <a:off x="2413923" y="3711366"/>
              <a:ext cx="1374117" cy="703260"/>
              <a:chOff x="2413923" y="3711366"/>
              <a:chExt cx="1374117" cy="703260"/>
            </a:xfrm>
          </p:grpSpPr>
          <p:sp>
            <p:nvSpPr>
              <p:cNvPr id="7447" name="Google Shape;7447;p4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8" name="Google Shape;7448;p47"/>
              <p:cNvGrpSpPr/>
              <p:nvPr/>
            </p:nvGrpSpPr>
            <p:grpSpPr>
              <a:xfrm>
                <a:off x="2600284" y="3808654"/>
                <a:ext cx="234506" cy="138009"/>
                <a:chOff x="2600284" y="3808654"/>
                <a:chExt cx="234506" cy="138009"/>
              </a:xfrm>
            </p:grpSpPr>
            <p:sp>
              <p:nvSpPr>
                <p:cNvPr id="7449" name="Google Shape;7449;p4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50" name="Google Shape;7450;p4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451" name="Google Shape;7451;p47"/>
              <p:cNvGrpSpPr/>
              <p:nvPr/>
            </p:nvGrpSpPr>
            <p:grpSpPr>
              <a:xfrm>
                <a:off x="3359659" y="3805664"/>
                <a:ext cx="232294" cy="141000"/>
                <a:chOff x="3359659" y="3805664"/>
                <a:chExt cx="232294" cy="141000"/>
              </a:xfrm>
            </p:grpSpPr>
            <p:sp>
              <p:nvSpPr>
                <p:cNvPr id="7452" name="Google Shape;7452;p4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53" name="Google Shape;7453;p4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454" name="Google Shape;7454;p47"/>
              <p:cNvGrpSpPr/>
              <p:nvPr/>
            </p:nvGrpSpPr>
            <p:grpSpPr>
              <a:xfrm>
                <a:off x="3067316" y="3711366"/>
                <a:ext cx="66900" cy="166809"/>
                <a:chOff x="3067316" y="3711366"/>
                <a:chExt cx="66900" cy="166809"/>
              </a:xfrm>
            </p:grpSpPr>
            <p:sp>
              <p:nvSpPr>
                <p:cNvPr id="7455" name="Google Shape;7455;p4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56" name="Google Shape;7456;p4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457" name="Google Shape;7457;p47"/>
              <p:cNvGrpSpPr/>
              <p:nvPr/>
            </p:nvGrpSpPr>
            <p:grpSpPr>
              <a:xfrm>
                <a:off x="2413923" y="4058666"/>
                <a:ext cx="224119" cy="66900"/>
                <a:chOff x="2413923" y="4058666"/>
                <a:chExt cx="224119" cy="66900"/>
              </a:xfrm>
            </p:grpSpPr>
            <p:sp>
              <p:nvSpPr>
                <p:cNvPr id="7458" name="Google Shape;7458;p4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59" name="Google Shape;7459;p4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460" name="Google Shape;7460;p47"/>
              <p:cNvGrpSpPr/>
              <p:nvPr/>
            </p:nvGrpSpPr>
            <p:grpSpPr>
              <a:xfrm>
                <a:off x="3564643" y="4058666"/>
                <a:ext cx="223397" cy="66900"/>
                <a:chOff x="3564643" y="4058666"/>
                <a:chExt cx="223397" cy="66900"/>
              </a:xfrm>
            </p:grpSpPr>
            <p:sp>
              <p:nvSpPr>
                <p:cNvPr id="7461" name="Google Shape;7461;p4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62" name="Google Shape;7462;p4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463" name="Google Shape;7463;p47"/>
            <p:cNvGrpSpPr/>
            <p:nvPr/>
          </p:nvGrpSpPr>
          <p:grpSpPr>
            <a:xfrm>
              <a:off x="2633353" y="3965763"/>
              <a:ext cx="933975" cy="445687"/>
              <a:chOff x="2633353" y="3965763"/>
              <a:chExt cx="933975" cy="445687"/>
            </a:xfrm>
          </p:grpSpPr>
          <p:sp>
            <p:nvSpPr>
              <p:cNvPr id="7464" name="Google Shape;7464;p4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6" name="Google Shape;7466;p47"/>
          <p:cNvGrpSpPr/>
          <p:nvPr/>
        </p:nvGrpSpPr>
        <p:grpSpPr>
          <a:xfrm>
            <a:off x="6392789" y="1044380"/>
            <a:ext cx="1131087" cy="587383"/>
            <a:chOff x="238125" y="999450"/>
            <a:chExt cx="7140700" cy="3708225"/>
          </a:xfrm>
        </p:grpSpPr>
        <p:sp>
          <p:nvSpPr>
            <p:cNvPr id="7467" name="Google Shape;7467;p4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4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4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47"/>
          <p:cNvGrpSpPr/>
          <p:nvPr/>
        </p:nvGrpSpPr>
        <p:grpSpPr>
          <a:xfrm>
            <a:off x="3744240" y="3493874"/>
            <a:ext cx="1375854" cy="678131"/>
            <a:chOff x="3913765" y="3641905"/>
            <a:chExt cx="1522805" cy="750560"/>
          </a:xfrm>
        </p:grpSpPr>
        <p:grpSp>
          <p:nvGrpSpPr>
            <p:cNvPr id="7477" name="Google Shape;7477;p47"/>
            <p:cNvGrpSpPr/>
            <p:nvPr/>
          </p:nvGrpSpPr>
          <p:grpSpPr>
            <a:xfrm>
              <a:off x="3913765" y="3997002"/>
              <a:ext cx="1522805" cy="395463"/>
              <a:chOff x="3913765" y="3997002"/>
              <a:chExt cx="1522805" cy="395463"/>
            </a:xfrm>
          </p:grpSpPr>
          <p:grpSp>
            <p:nvGrpSpPr>
              <p:cNvPr id="7478" name="Google Shape;7478;p47"/>
              <p:cNvGrpSpPr/>
              <p:nvPr/>
            </p:nvGrpSpPr>
            <p:grpSpPr>
              <a:xfrm>
                <a:off x="3913765" y="4138659"/>
                <a:ext cx="507602" cy="253806"/>
                <a:chOff x="3913765" y="4138659"/>
                <a:chExt cx="507602" cy="253806"/>
              </a:xfrm>
            </p:grpSpPr>
            <p:sp>
              <p:nvSpPr>
                <p:cNvPr id="7479" name="Google Shape;7479;p4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481" name="Google Shape;7481;p47"/>
              <p:cNvGrpSpPr/>
              <p:nvPr/>
            </p:nvGrpSpPr>
            <p:grpSpPr>
              <a:xfrm>
                <a:off x="4421361" y="3997002"/>
                <a:ext cx="507618" cy="395463"/>
                <a:chOff x="4421361" y="3997002"/>
                <a:chExt cx="507618" cy="395463"/>
              </a:xfrm>
            </p:grpSpPr>
            <p:sp>
              <p:nvSpPr>
                <p:cNvPr id="7482" name="Google Shape;7482;p4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4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47"/>
              <p:cNvGrpSpPr/>
              <p:nvPr/>
            </p:nvGrpSpPr>
            <p:grpSpPr>
              <a:xfrm>
                <a:off x="4928973" y="4189418"/>
                <a:ext cx="507596" cy="203047"/>
                <a:chOff x="4928973" y="4189418"/>
                <a:chExt cx="507596" cy="203047"/>
              </a:xfrm>
            </p:grpSpPr>
            <p:sp>
              <p:nvSpPr>
                <p:cNvPr id="7485" name="Google Shape;7485;p4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7" name="Google Shape;7487;p47"/>
            <p:cNvGrpSpPr/>
            <p:nvPr/>
          </p:nvGrpSpPr>
          <p:grpSpPr>
            <a:xfrm>
              <a:off x="4482186" y="3641905"/>
              <a:ext cx="397605" cy="349784"/>
              <a:chOff x="2906375" y="1159725"/>
              <a:chExt cx="1860575" cy="1636800"/>
            </a:xfrm>
          </p:grpSpPr>
          <p:sp>
            <p:nvSpPr>
              <p:cNvPr id="7488" name="Google Shape;7488;p4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4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4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2" name="Google Shape;7492;p47"/>
          <p:cNvGrpSpPr/>
          <p:nvPr/>
        </p:nvGrpSpPr>
        <p:grpSpPr>
          <a:xfrm>
            <a:off x="6528949" y="1853801"/>
            <a:ext cx="940737" cy="721067"/>
            <a:chOff x="6599718" y="2068734"/>
            <a:chExt cx="940737" cy="721067"/>
          </a:xfrm>
        </p:grpSpPr>
        <p:sp>
          <p:nvSpPr>
            <p:cNvPr id="7493" name="Google Shape;7493;p4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4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4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4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9" name="Google Shape;7499;p47"/>
            <p:cNvGrpSpPr/>
            <p:nvPr/>
          </p:nvGrpSpPr>
          <p:grpSpPr>
            <a:xfrm>
              <a:off x="6836957" y="2068734"/>
              <a:ext cx="461892" cy="721067"/>
              <a:chOff x="6836957" y="2068734"/>
              <a:chExt cx="461892" cy="721067"/>
            </a:xfrm>
          </p:grpSpPr>
          <p:sp>
            <p:nvSpPr>
              <p:cNvPr id="7500" name="Google Shape;7500;p4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4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4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6" name="Google Shape;7506;p47"/>
              <p:cNvGrpSpPr/>
              <p:nvPr/>
            </p:nvGrpSpPr>
            <p:grpSpPr>
              <a:xfrm>
                <a:off x="6836957" y="2068734"/>
                <a:ext cx="461892" cy="721067"/>
                <a:chOff x="6836957" y="2068734"/>
                <a:chExt cx="461892" cy="721067"/>
              </a:xfrm>
            </p:grpSpPr>
            <p:sp>
              <p:nvSpPr>
                <p:cNvPr id="7507" name="Google Shape;7507;p4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4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4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4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4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4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14" name="Google Shape;7514;p47"/>
          <p:cNvGrpSpPr/>
          <p:nvPr/>
        </p:nvGrpSpPr>
        <p:grpSpPr>
          <a:xfrm>
            <a:off x="2412267" y="1858147"/>
            <a:ext cx="712577" cy="712374"/>
            <a:chOff x="2559249" y="2069323"/>
            <a:chExt cx="685566" cy="685634"/>
          </a:xfrm>
        </p:grpSpPr>
        <p:sp>
          <p:nvSpPr>
            <p:cNvPr id="7515" name="Google Shape;7515;p4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4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4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4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4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4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47"/>
          <p:cNvGrpSpPr/>
          <p:nvPr/>
        </p:nvGrpSpPr>
        <p:grpSpPr>
          <a:xfrm>
            <a:off x="7594705" y="970936"/>
            <a:ext cx="845645" cy="711911"/>
            <a:chOff x="951975" y="315800"/>
            <a:chExt cx="5860325" cy="4933550"/>
          </a:xfrm>
        </p:grpSpPr>
        <p:sp>
          <p:nvSpPr>
            <p:cNvPr id="7529" name="Google Shape;7529;p4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4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4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4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4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4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4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47"/>
          <p:cNvGrpSpPr/>
          <p:nvPr/>
        </p:nvGrpSpPr>
        <p:grpSpPr>
          <a:xfrm>
            <a:off x="3691834" y="2707045"/>
            <a:ext cx="1617932" cy="621724"/>
            <a:chOff x="3862800" y="3038525"/>
            <a:chExt cx="1329006" cy="510698"/>
          </a:xfrm>
        </p:grpSpPr>
        <p:sp>
          <p:nvSpPr>
            <p:cNvPr id="7538" name="Google Shape;7538;p4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4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0" name="Google Shape;7540;p47"/>
            <p:cNvGrpSpPr/>
            <p:nvPr/>
          </p:nvGrpSpPr>
          <p:grpSpPr>
            <a:xfrm>
              <a:off x="3967075" y="3040337"/>
              <a:ext cx="1019927" cy="402126"/>
              <a:chOff x="3967075" y="3040337"/>
              <a:chExt cx="1019927" cy="402126"/>
            </a:xfrm>
          </p:grpSpPr>
          <p:sp>
            <p:nvSpPr>
              <p:cNvPr id="7541" name="Google Shape;7541;p4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4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47"/>
            <p:cNvGrpSpPr/>
            <p:nvPr/>
          </p:nvGrpSpPr>
          <p:grpSpPr>
            <a:xfrm>
              <a:off x="4186700" y="3040337"/>
              <a:ext cx="390475" cy="183289"/>
              <a:chOff x="4186700" y="3040337"/>
              <a:chExt cx="390475" cy="183289"/>
            </a:xfrm>
          </p:grpSpPr>
          <p:sp>
            <p:nvSpPr>
              <p:cNvPr id="7544" name="Google Shape;7544;p4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4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47"/>
            <p:cNvGrpSpPr/>
            <p:nvPr/>
          </p:nvGrpSpPr>
          <p:grpSpPr>
            <a:xfrm>
              <a:off x="4073727" y="3040337"/>
              <a:ext cx="697794" cy="296263"/>
              <a:chOff x="4073727" y="3040337"/>
              <a:chExt cx="697794" cy="296263"/>
            </a:xfrm>
          </p:grpSpPr>
          <p:sp>
            <p:nvSpPr>
              <p:cNvPr id="7547" name="Google Shape;7547;p4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4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47"/>
            <p:cNvGrpSpPr/>
            <p:nvPr/>
          </p:nvGrpSpPr>
          <p:grpSpPr>
            <a:xfrm>
              <a:off x="3862800" y="3038525"/>
              <a:ext cx="1329006" cy="510698"/>
              <a:chOff x="3862800" y="3038525"/>
              <a:chExt cx="1329006" cy="510698"/>
            </a:xfrm>
          </p:grpSpPr>
          <p:sp>
            <p:nvSpPr>
              <p:cNvPr id="7550" name="Google Shape;7550;p4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4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2" name="Google Shape;7552;p47"/>
          <p:cNvGrpSpPr/>
          <p:nvPr/>
        </p:nvGrpSpPr>
        <p:grpSpPr>
          <a:xfrm>
            <a:off x="700156" y="970936"/>
            <a:ext cx="883205" cy="775176"/>
            <a:chOff x="649648" y="271400"/>
            <a:chExt cx="6215377" cy="5455143"/>
          </a:xfrm>
        </p:grpSpPr>
        <p:sp>
          <p:nvSpPr>
            <p:cNvPr id="7553" name="Google Shape;7553;p4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4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4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4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4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4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47"/>
          <p:cNvGrpSpPr/>
          <p:nvPr/>
        </p:nvGrpSpPr>
        <p:grpSpPr>
          <a:xfrm>
            <a:off x="2308457" y="970936"/>
            <a:ext cx="767704" cy="815489"/>
            <a:chOff x="2499700" y="1135950"/>
            <a:chExt cx="732402" cy="777990"/>
          </a:xfrm>
        </p:grpSpPr>
        <p:grpSp>
          <p:nvGrpSpPr>
            <p:cNvPr id="7566" name="Google Shape;7566;p47"/>
            <p:cNvGrpSpPr/>
            <p:nvPr/>
          </p:nvGrpSpPr>
          <p:grpSpPr>
            <a:xfrm>
              <a:off x="2499700" y="1135950"/>
              <a:ext cx="732402" cy="694705"/>
              <a:chOff x="2499700" y="1135950"/>
              <a:chExt cx="732402" cy="694705"/>
            </a:xfrm>
          </p:grpSpPr>
          <p:sp>
            <p:nvSpPr>
              <p:cNvPr id="7567" name="Google Shape;7567;p4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4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4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4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4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4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4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4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4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4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4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4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4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4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4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47"/>
            <p:cNvGrpSpPr/>
            <p:nvPr/>
          </p:nvGrpSpPr>
          <p:grpSpPr>
            <a:xfrm>
              <a:off x="2517909" y="1188726"/>
              <a:ext cx="702702" cy="725214"/>
              <a:chOff x="2517909" y="1188726"/>
              <a:chExt cx="702702" cy="725214"/>
            </a:xfrm>
          </p:grpSpPr>
          <p:sp>
            <p:nvSpPr>
              <p:cNvPr id="7595" name="Google Shape;7595;p4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4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4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4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4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0" name="Google Shape;7600;p47"/>
          <p:cNvGrpSpPr/>
          <p:nvPr/>
        </p:nvGrpSpPr>
        <p:grpSpPr>
          <a:xfrm>
            <a:off x="1654189" y="970936"/>
            <a:ext cx="583439" cy="870229"/>
            <a:chOff x="1716825" y="1121550"/>
            <a:chExt cx="622800" cy="928938"/>
          </a:xfrm>
        </p:grpSpPr>
        <p:grpSp>
          <p:nvGrpSpPr>
            <p:cNvPr id="7601" name="Google Shape;7601;p47"/>
            <p:cNvGrpSpPr/>
            <p:nvPr/>
          </p:nvGrpSpPr>
          <p:grpSpPr>
            <a:xfrm>
              <a:off x="1716825" y="1121550"/>
              <a:ext cx="622800" cy="928938"/>
              <a:chOff x="1716825" y="1121550"/>
              <a:chExt cx="622800" cy="928938"/>
            </a:xfrm>
          </p:grpSpPr>
          <p:cxnSp>
            <p:nvCxnSpPr>
              <p:cNvPr id="7602" name="Google Shape;7602;p4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603" name="Google Shape;7603;p4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47"/>
            <p:cNvGrpSpPr/>
            <p:nvPr/>
          </p:nvGrpSpPr>
          <p:grpSpPr>
            <a:xfrm>
              <a:off x="1768050" y="1172775"/>
              <a:ext cx="520200" cy="832000"/>
              <a:chOff x="1768050" y="1172775"/>
              <a:chExt cx="520200" cy="832000"/>
            </a:xfrm>
          </p:grpSpPr>
          <p:cxnSp>
            <p:nvCxnSpPr>
              <p:cNvPr id="7605" name="Google Shape;7605;p4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606" name="Google Shape;7606;p4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47"/>
            <p:cNvGrpSpPr/>
            <p:nvPr/>
          </p:nvGrpSpPr>
          <p:grpSpPr>
            <a:xfrm>
              <a:off x="1820100" y="1225475"/>
              <a:ext cx="416400" cy="729575"/>
              <a:chOff x="1820100" y="1225475"/>
              <a:chExt cx="416400" cy="729575"/>
            </a:xfrm>
          </p:grpSpPr>
          <p:cxnSp>
            <p:nvCxnSpPr>
              <p:cNvPr id="7608" name="Google Shape;7608;p4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609" name="Google Shape;7609;p4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47"/>
            <p:cNvGrpSpPr/>
            <p:nvPr/>
          </p:nvGrpSpPr>
          <p:grpSpPr>
            <a:xfrm>
              <a:off x="1874250" y="1278825"/>
              <a:ext cx="308100" cy="605275"/>
              <a:chOff x="1874250" y="1278825"/>
              <a:chExt cx="308100" cy="605275"/>
            </a:xfrm>
          </p:grpSpPr>
          <p:cxnSp>
            <p:nvCxnSpPr>
              <p:cNvPr id="7611" name="Google Shape;7611;p4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612" name="Google Shape;7612;p4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3" name="Google Shape;7613;p4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47"/>
          <p:cNvGrpSpPr/>
          <p:nvPr/>
        </p:nvGrpSpPr>
        <p:grpSpPr>
          <a:xfrm>
            <a:off x="1574012" y="1857258"/>
            <a:ext cx="739072" cy="714152"/>
            <a:chOff x="4334725" y="1355875"/>
            <a:chExt cx="3106650" cy="3001900"/>
          </a:xfrm>
        </p:grpSpPr>
        <p:grpSp>
          <p:nvGrpSpPr>
            <p:cNvPr id="7615" name="Google Shape;7615;p47"/>
            <p:cNvGrpSpPr/>
            <p:nvPr/>
          </p:nvGrpSpPr>
          <p:grpSpPr>
            <a:xfrm>
              <a:off x="4516050" y="1724875"/>
              <a:ext cx="2693725" cy="2632900"/>
              <a:chOff x="4516050" y="1724875"/>
              <a:chExt cx="2693725" cy="2632900"/>
            </a:xfrm>
          </p:grpSpPr>
          <p:sp>
            <p:nvSpPr>
              <p:cNvPr id="7616" name="Google Shape;7616;p4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4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4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47"/>
            <p:cNvGrpSpPr/>
            <p:nvPr/>
          </p:nvGrpSpPr>
          <p:grpSpPr>
            <a:xfrm>
              <a:off x="4334725" y="1355875"/>
              <a:ext cx="3106650" cy="2709650"/>
              <a:chOff x="4334725" y="1355875"/>
              <a:chExt cx="3106650" cy="2709650"/>
            </a:xfrm>
          </p:grpSpPr>
          <p:sp>
            <p:nvSpPr>
              <p:cNvPr id="7620" name="Google Shape;7620;p4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3" name="Google Shape;7623;p47"/>
          <p:cNvGrpSpPr/>
          <p:nvPr/>
        </p:nvGrpSpPr>
        <p:grpSpPr>
          <a:xfrm>
            <a:off x="7690961" y="3488029"/>
            <a:ext cx="312074" cy="684173"/>
            <a:chOff x="7645573" y="3754300"/>
            <a:chExt cx="293855" cy="644170"/>
          </a:xfrm>
        </p:grpSpPr>
        <p:sp>
          <p:nvSpPr>
            <p:cNvPr id="7624" name="Google Shape;7624;p4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47"/>
          <p:cNvGrpSpPr/>
          <p:nvPr/>
        </p:nvGrpSpPr>
        <p:grpSpPr>
          <a:xfrm>
            <a:off x="5612949" y="970936"/>
            <a:ext cx="709011" cy="739359"/>
            <a:chOff x="5830645" y="1256617"/>
            <a:chExt cx="530340" cy="553040"/>
          </a:xfrm>
        </p:grpSpPr>
        <p:grpSp>
          <p:nvGrpSpPr>
            <p:cNvPr id="7627" name="Google Shape;7627;p47"/>
            <p:cNvGrpSpPr/>
            <p:nvPr/>
          </p:nvGrpSpPr>
          <p:grpSpPr>
            <a:xfrm>
              <a:off x="5830645" y="1256617"/>
              <a:ext cx="259743" cy="269909"/>
              <a:chOff x="5830645" y="1256617"/>
              <a:chExt cx="259743" cy="269909"/>
            </a:xfrm>
          </p:grpSpPr>
          <p:sp>
            <p:nvSpPr>
              <p:cNvPr id="7628" name="Google Shape;7628;p4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47"/>
            <p:cNvGrpSpPr/>
            <p:nvPr/>
          </p:nvGrpSpPr>
          <p:grpSpPr>
            <a:xfrm>
              <a:off x="6101293" y="1256617"/>
              <a:ext cx="259692" cy="269909"/>
              <a:chOff x="6101293" y="1256617"/>
              <a:chExt cx="259692" cy="269909"/>
            </a:xfrm>
          </p:grpSpPr>
          <p:sp>
            <p:nvSpPr>
              <p:cNvPr id="7631" name="Google Shape;7631;p4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47"/>
            <p:cNvGrpSpPr/>
            <p:nvPr/>
          </p:nvGrpSpPr>
          <p:grpSpPr>
            <a:xfrm>
              <a:off x="5830645" y="1539749"/>
              <a:ext cx="259692" cy="269909"/>
              <a:chOff x="5830645" y="1539749"/>
              <a:chExt cx="259692" cy="269909"/>
            </a:xfrm>
          </p:grpSpPr>
          <p:sp>
            <p:nvSpPr>
              <p:cNvPr id="7634" name="Google Shape;7634;p4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4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47"/>
            <p:cNvGrpSpPr/>
            <p:nvPr/>
          </p:nvGrpSpPr>
          <p:grpSpPr>
            <a:xfrm>
              <a:off x="6101293" y="1539749"/>
              <a:ext cx="259692" cy="269909"/>
              <a:chOff x="6101293" y="1539749"/>
              <a:chExt cx="259692" cy="269909"/>
            </a:xfrm>
          </p:grpSpPr>
          <p:sp>
            <p:nvSpPr>
              <p:cNvPr id="7637" name="Google Shape;7637;p4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9" name="Google Shape;7639;p4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47"/>
          <p:cNvGrpSpPr/>
          <p:nvPr/>
        </p:nvGrpSpPr>
        <p:grpSpPr>
          <a:xfrm>
            <a:off x="714444" y="2707052"/>
            <a:ext cx="1452955" cy="621360"/>
            <a:chOff x="732422" y="2990152"/>
            <a:chExt cx="1337773" cy="572102"/>
          </a:xfrm>
        </p:grpSpPr>
        <p:sp>
          <p:nvSpPr>
            <p:cNvPr id="7641" name="Google Shape;7641;p4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4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4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4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0" name="Shape 7650"/>
        <p:cNvGrpSpPr/>
        <p:nvPr/>
      </p:nvGrpSpPr>
      <p:grpSpPr>
        <a:xfrm>
          <a:off x="0" y="0"/>
          <a:ext cx="0" cy="0"/>
          <a:chOff x="0" y="0"/>
          <a:chExt cx="0" cy="0"/>
        </a:xfrm>
      </p:grpSpPr>
      <p:grpSp>
        <p:nvGrpSpPr>
          <p:cNvPr id="7651" name="Google Shape;7651;p48"/>
          <p:cNvGrpSpPr/>
          <p:nvPr/>
        </p:nvGrpSpPr>
        <p:grpSpPr>
          <a:xfrm>
            <a:off x="708579" y="965872"/>
            <a:ext cx="1636117" cy="1526144"/>
            <a:chOff x="729238" y="1179665"/>
            <a:chExt cx="1636117" cy="1526144"/>
          </a:xfrm>
        </p:grpSpPr>
        <p:grpSp>
          <p:nvGrpSpPr>
            <p:cNvPr id="7652" name="Google Shape;7652;p48"/>
            <p:cNvGrpSpPr/>
            <p:nvPr/>
          </p:nvGrpSpPr>
          <p:grpSpPr>
            <a:xfrm>
              <a:off x="729238" y="1179665"/>
              <a:ext cx="80700" cy="1526144"/>
              <a:chOff x="729238" y="1179665"/>
              <a:chExt cx="80700" cy="1526144"/>
            </a:xfrm>
          </p:grpSpPr>
          <p:sp>
            <p:nvSpPr>
              <p:cNvPr id="7653" name="Google Shape;7653;p4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4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4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4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4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4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4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4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4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4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48"/>
            <p:cNvGrpSpPr/>
            <p:nvPr/>
          </p:nvGrpSpPr>
          <p:grpSpPr>
            <a:xfrm>
              <a:off x="903098" y="1179665"/>
              <a:ext cx="80700" cy="1526144"/>
              <a:chOff x="903098" y="1179665"/>
              <a:chExt cx="80700" cy="1526144"/>
            </a:xfrm>
          </p:grpSpPr>
          <p:sp>
            <p:nvSpPr>
              <p:cNvPr id="7664" name="Google Shape;7664;p4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4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4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4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48"/>
            <p:cNvGrpSpPr/>
            <p:nvPr/>
          </p:nvGrpSpPr>
          <p:grpSpPr>
            <a:xfrm>
              <a:off x="1076958" y="1179665"/>
              <a:ext cx="80700" cy="1526144"/>
              <a:chOff x="1076958" y="1179665"/>
              <a:chExt cx="80700" cy="1526144"/>
            </a:xfrm>
          </p:grpSpPr>
          <p:sp>
            <p:nvSpPr>
              <p:cNvPr id="7675" name="Google Shape;7675;p4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4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4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4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4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4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48"/>
            <p:cNvGrpSpPr/>
            <p:nvPr/>
          </p:nvGrpSpPr>
          <p:grpSpPr>
            <a:xfrm>
              <a:off x="1247707" y="1179665"/>
              <a:ext cx="80700" cy="1526144"/>
              <a:chOff x="1247707" y="1179665"/>
              <a:chExt cx="80700" cy="1526144"/>
            </a:xfrm>
          </p:grpSpPr>
          <p:sp>
            <p:nvSpPr>
              <p:cNvPr id="7686" name="Google Shape;7686;p4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4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4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4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4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4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4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4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48"/>
            <p:cNvGrpSpPr/>
            <p:nvPr/>
          </p:nvGrpSpPr>
          <p:grpSpPr>
            <a:xfrm>
              <a:off x="1421567" y="1179665"/>
              <a:ext cx="80700" cy="1526144"/>
              <a:chOff x="1421567" y="1179665"/>
              <a:chExt cx="80700" cy="1526144"/>
            </a:xfrm>
          </p:grpSpPr>
          <p:sp>
            <p:nvSpPr>
              <p:cNvPr id="7697" name="Google Shape;7697;p4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4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4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4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4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4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4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48"/>
            <p:cNvGrpSpPr/>
            <p:nvPr/>
          </p:nvGrpSpPr>
          <p:grpSpPr>
            <a:xfrm>
              <a:off x="1592327" y="1179665"/>
              <a:ext cx="80700" cy="1526144"/>
              <a:chOff x="1592327" y="1179665"/>
              <a:chExt cx="80700" cy="1526144"/>
            </a:xfrm>
          </p:grpSpPr>
          <p:sp>
            <p:nvSpPr>
              <p:cNvPr id="7708" name="Google Shape;7708;p4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4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4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4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4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4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48"/>
            <p:cNvGrpSpPr/>
            <p:nvPr/>
          </p:nvGrpSpPr>
          <p:grpSpPr>
            <a:xfrm>
              <a:off x="1766187" y="1179665"/>
              <a:ext cx="80700" cy="1526144"/>
              <a:chOff x="1766187" y="1179665"/>
              <a:chExt cx="80700" cy="1526144"/>
            </a:xfrm>
          </p:grpSpPr>
          <p:sp>
            <p:nvSpPr>
              <p:cNvPr id="7719" name="Google Shape;7719;p4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4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4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4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4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48"/>
            <p:cNvGrpSpPr/>
            <p:nvPr/>
          </p:nvGrpSpPr>
          <p:grpSpPr>
            <a:xfrm>
              <a:off x="1936935" y="1179665"/>
              <a:ext cx="80700" cy="1526144"/>
              <a:chOff x="1936935" y="1179665"/>
              <a:chExt cx="80700" cy="1526144"/>
            </a:xfrm>
          </p:grpSpPr>
          <p:sp>
            <p:nvSpPr>
              <p:cNvPr id="7730" name="Google Shape;7730;p4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4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4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4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4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4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4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4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48"/>
            <p:cNvGrpSpPr/>
            <p:nvPr/>
          </p:nvGrpSpPr>
          <p:grpSpPr>
            <a:xfrm>
              <a:off x="2110795" y="1179665"/>
              <a:ext cx="80700" cy="1526144"/>
              <a:chOff x="2110795" y="1179665"/>
              <a:chExt cx="80700" cy="1526144"/>
            </a:xfrm>
          </p:grpSpPr>
          <p:sp>
            <p:nvSpPr>
              <p:cNvPr id="7741" name="Google Shape;7741;p4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4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4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4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4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4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4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4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48"/>
            <p:cNvGrpSpPr/>
            <p:nvPr/>
          </p:nvGrpSpPr>
          <p:grpSpPr>
            <a:xfrm>
              <a:off x="2284655" y="1179665"/>
              <a:ext cx="80700" cy="1526144"/>
              <a:chOff x="2284655" y="1179665"/>
              <a:chExt cx="80700" cy="1526144"/>
            </a:xfrm>
          </p:grpSpPr>
          <p:sp>
            <p:nvSpPr>
              <p:cNvPr id="7752" name="Google Shape;7752;p4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4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4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4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4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4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4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4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4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4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2" name="Google Shape;7762;p48"/>
          <p:cNvGrpSpPr/>
          <p:nvPr/>
        </p:nvGrpSpPr>
        <p:grpSpPr>
          <a:xfrm>
            <a:off x="2603245" y="985011"/>
            <a:ext cx="1364248" cy="1102133"/>
            <a:chOff x="2623904" y="1198803"/>
            <a:chExt cx="1364248" cy="1102133"/>
          </a:xfrm>
        </p:grpSpPr>
        <p:grpSp>
          <p:nvGrpSpPr>
            <p:cNvPr id="7763" name="Google Shape;7763;p48"/>
            <p:cNvGrpSpPr/>
            <p:nvPr/>
          </p:nvGrpSpPr>
          <p:grpSpPr>
            <a:xfrm>
              <a:off x="2623907" y="1198803"/>
              <a:ext cx="1364245" cy="273000"/>
              <a:chOff x="2623907" y="1198803"/>
              <a:chExt cx="1364245" cy="273000"/>
            </a:xfrm>
          </p:grpSpPr>
          <p:sp>
            <p:nvSpPr>
              <p:cNvPr id="7764" name="Google Shape;7764;p4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4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4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4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4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48"/>
            <p:cNvGrpSpPr/>
            <p:nvPr/>
          </p:nvGrpSpPr>
          <p:grpSpPr>
            <a:xfrm>
              <a:off x="2623904" y="1476964"/>
              <a:ext cx="1364245" cy="273000"/>
              <a:chOff x="2623904" y="1476964"/>
              <a:chExt cx="1364245" cy="273000"/>
            </a:xfrm>
          </p:grpSpPr>
          <p:sp>
            <p:nvSpPr>
              <p:cNvPr id="7770" name="Google Shape;7770;p4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4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4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4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4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48"/>
            <p:cNvGrpSpPr/>
            <p:nvPr/>
          </p:nvGrpSpPr>
          <p:grpSpPr>
            <a:xfrm>
              <a:off x="2623907" y="1749775"/>
              <a:ext cx="1364245" cy="273000"/>
              <a:chOff x="2623907" y="1749775"/>
              <a:chExt cx="1364245" cy="273000"/>
            </a:xfrm>
          </p:grpSpPr>
          <p:sp>
            <p:nvSpPr>
              <p:cNvPr id="7776" name="Google Shape;7776;p4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4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4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4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48"/>
            <p:cNvGrpSpPr/>
            <p:nvPr/>
          </p:nvGrpSpPr>
          <p:grpSpPr>
            <a:xfrm>
              <a:off x="2623904" y="2027936"/>
              <a:ext cx="1364245" cy="273000"/>
              <a:chOff x="2623904" y="2027936"/>
              <a:chExt cx="1364245" cy="273000"/>
            </a:xfrm>
          </p:grpSpPr>
          <p:sp>
            <p:nvSpPr>
              <p:cNvPr id="7782" name="Google Shape;7782;p4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4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4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4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7" name="Google Shape;7787;p48"/>
          <p:cNvGrpSpPr/>
          <p:nvPr/>
        </p:nvGrpSpPr>
        <p:grpSpPr>
          <a:xfrm>
            <a:off x="2592706" y="2444193"/>
            <a:ext cx="1387541" cy="159124"/>
            <a:chOff x="3200660" y="2180272"/>
            <a:chExt cx="2563824" cy="378237"/>
          </a:xfrm>
        </p:grpSpPr>
        <p:sp>
          <p:nvSpPr>
            <p:cNvPr id="7788" name="Google Shape;7788;p4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4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4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4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4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4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4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4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4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4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4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4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4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4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4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4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4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4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48"/>
          <p:cNvGrpSpPr/>
          <p:nvPr/>
        </p:nvGrpSpPr>
        <p:grpSpPr>
          <a:xfrm>
            <a:off x="2589231" y="2722018"/>
            <a:ext cx="1390502" cy="159625"/>
            <a:chOff x="3530150" y="2790075"/>
            <a:chExt cx="1962600" cy="225300"/>
          </a:xfrm>
        </p:grpSpPr>
        <p:sp>
          <p:nvSpPr>
            <p:cNvPr id="7807" name="Google Shape;7807;p4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4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48"/>
          <p:cNvGrpSpPr/>
          <p:nvPr/>
        </p:nvGrpSpPr>
        <p:grpSpPr>
          <a:xfrm>
            <a:off x="2589884" y="3000344"/>
            <a:ext cx="1411629" cy="153761"/>
            <a:chOff x="3558802" y="4011427"/>
            <a:chExt cx="1866000" cy="111300"/>
          </a:xfrm>
        </p:grpSpPr>
        <p:sp>
          <p:nvSpPr>
            <p:cNvPr id="7810" name="Google Shape;7810;p4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4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48"/>
          <p:cNvGrpSpPr/>
          <p:nvPr/>
        </p:nvGrpSpPr>
        <p:grpSpPr>
          <a:xfrm>
            <a:off x="2589576" y="2205744"/>
            <a:ext cx="1383503" cy="119749"/>
            <a:chOff x="3465975" y="2270276"/>
            <a:chExt cx="1986364" cy="171929"/>
          </a:xfrm>
        </p:grpSpPr>
        <p:sp>
          <p:nvSpPr>
            <p:cNvPr id="7813" name="Google Shape;7813;p4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4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4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4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4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48"/>
          <p:cNvGrpSpPr/>
          <p:nvPr/>
        </p:nvGrpSpPr>
        <p:grpSpPr>
          <a:xfrm>
            <a:off x="2600584" y="3569394"/>
            <a:ext cx="1369531" cy="195460"/>
            <a:chOff x="723300" y="4253549"/>
            <a:chExt cx="2276482" cy="324900"/>
          </a:xfrm>
        </p:grpSpPr>
        <p:sp>
          <p:nvSpPr>
            <p:cNvPr id="7822" name="Google Shape;7822;p4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4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48"/>
          <p:cNvGrpSpPr/>
          <p:nvPr/>
        </p:nvGrpSpPr>
        <p:grpSpPr>
          <a:xfrm>
            <a:off x="2590145" y="3270574"/>
            <a:ext cx="1389066" cy="180119"/>
            <a:chOff x="705948" y="3788465"/>
            <a:chExt cx="2308953" cy="299400"/>
          </a:xfrm>
        </p:grpSpPr>
        <p:sp>
          <p:nvSpPr>
            <p:cNvPr id="7828" name="Google Shape;7828;p4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4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4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4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4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48"/>
          <p:cNvGrpSpPr/>
          <p:nvPr/>
        </p:nvGrpSpPr>
        <p:grpSpPr>
          <a:xfrm>
            <a:off x="2638082" y="3883554"/>
            <a:ext cx="1304609" cy="294074"/>
            <a:chOff x="2658741" y="4097347"/>
            <a:chExt cx="1304609" cy="294074"/>
          </a:xfrm>
        </p:grpSpPr>
        <p:grpSp>
          <p:nvGrpSpPr>
            <p:cNvPr id="7834" name="Google Shape;7834;p48"/>
            <p:cNvGrpSpPr/>
            <p:nvPr/>
          </p:nvGrpSpPr>
          <p:grpSpPr>
            <a:xfrm>
              <a:off x="2658741" y="4097347"/>
              <a:ext cx="118572" cy="294074"/>
              <a:chOff x="3343310" y="4475555"/>
              <a:chExt cx="127717" cy="316753"/>
            </a:xfrm>
          </p:grpSpPr>
          <p:sp>
            <p:nvSpPr>
              <p:cNvPr id="7835" name="Google Shape;7835;p4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48"/>
            <p:cNvGrpSpPr/>
            <p:nvPr/>
          </p:nvGrpSpPr>
          <p:grpSpPr>
            <a:xfrm>
              <a:off x="3815519" y="4098388"/>
              <a:ext cx="147831" cy="291991"/>
              <a:chOff x="3527539" y="4476677"/>
              <a:chExt cx="159232" cy="314510"/>
            </a:xfrm>
          </p:grpSpPr>
          <p:sp>
            <p:nvSpPr>
              <p:cNvPr id="7838" name="Google Shape;7838;p4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48"/>
            <p:cNvGrpSpPr/>
            <p:nvPr/>
          </p:nvGrpSpPr>
          <p:grpSpPr>
            <a:xfrm>
              <a:off x="3511696" y="4098388"/>
              <a:ext cx="147831" cy="291991"/>
              <a:chOff x="3527539" y="4476677"/>
              <a:chExt cx="159232" cy="314510"/>
            </a:xfrm>
          </p:grpSpPr>
          <p:sp>
            <p:nvSpPr>
              <p:cNvPr id="7841" name="Google Shape;7841;p4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4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48"/>
            <p:cNvGrpSpPr/>
            <p:nvPr/>
          </p:nvGrpSpPr>
          <p:grpSpPr>
            <a:xfrm>
              <a:off x="3207874" y="4098388"/>
              <a:ext cx="147831" cy="291991"/>
              <a:chOff x="3527539" y="4476677"/>
              <a:chExt cx="159232" cy="314510"/>
            </a:xfrm>
          </p:grpSpPr>
          <p:sp>
            <p:nvSpPr>
              <p:cNvPr id="7844" name="Google Shape;7844;p4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48"/>
            <p:cNvGrpSpPr/>
            <p:nvPr/>
          </p:nvGrpSpPr>
          <p:grpSpPr>
            <a:xfrm>
              <a:off x="2933305" y="4097347"/>
              <a:ext cx="118572" cy="294074"/>
              <a:chOff x="3343310" y="4475555"/>
              <a:chExt cx="127717" cy="316753"/>
            </a:xfrm>
          </p:grpSpPr>
          <p:sp>
            <p:nvSpPr>
              <p:cNvPr id="7847" name="Google Shape;7847;p4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9" name="Google Shape;7849;p48"/>
          <p:cNvGrpSpPr/>
          <p:nvPr/>
        </p:nvGrpSpPr>
        <p:grpSpPr>
          <a:xfrm>
            <a:off x="4256912" y="1866676"/>
            <a:ext cx="1433821" cy="191501"/>
            <a:chOff x="4273350" y="2080469"/>
            <a:chExt cx="1433821" cy="191501"/>
          </a:xfrm>
        </p:grpSpPr>
        <p:grpSp>
          <p:nvGrpSpPr>
            <p:cNvPr id="7850" name="Google Shape;7850;p48"/>
            <p:cNvGrpSpPr/>
            <p:nvPr/>
          </p:nvGrpSpPr>
          <p:grpSpPr>
            <a:xfrm>
              <a:off x="4273350" y="2080469"/>
              <a:ext cx="1433821" cy="0"/>
              <a:chOff x="5224975" y="2962250"/>
              <a:chExt cx="1544400" cy="0"/>
            </a:xfrm>
          </p:grpSpPr>
          <p:cxnSp>
            <p:nvCxnSpPr>
              <p:cNvPr id="7851" name="Google Shape;7851;p4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852" name="Google Shape;7852;p4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7853" name="Google Shape;7853;p48"/>
            <p:cNvGrpSpPr/>
            <p:nvPr/>
          </p:nvGrpSpPr>
          <p:grpSpPr>
            <a:xfrm>
              <a:off x="4273350" y="2271969"/>
              <a:ext cx="1433821" cy="0"/>
              <a:chOff x="5224975" y="2962250"/>
              <a:chExt cx="1544400" cy="0"/>
            </a:xfrm>
          </p:grpSpPr>
          <p:cxnSp>
            <p:nvCxnSpPr>
              <p:cNvPr id="7854" name="Google Shape;7854;p4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855" name="Google Shape;7855;p4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7856" name="Google Shape;7856;p48"/>
          <p:cNvGrpSpPr/>
          <p:nvPr/>
        </p:nvGrpSpPr>
        <p:grpSpPr>
          <a:xfrm>
            <a:off x="4258467" y="969244"/>
            <a:ext cx="1430711" cy="743389"/>
            <a:chOff x="5159450" y="1919950"/>
            <a:chExt cx="1541050" cy="862500"/>
          </a:xfrm>
        </p:grpSpPr>
        <p:sp>
          <p:nvSpPr>
            <p:cNvPr id="7857" name="Google Shape;7857;p4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858" name="Google Shape;7858;p48"/>
            <p:cNvGrpSpPr/>
            <p:nvPr/>
          </p:nvGrpSpPr>
          <p:grpSpPr>
            <a:xfrm>
              <a:off x="5159450" y="1919950"/>
              <a:ext cx="1541050" cy="862500"/>
              <a:chOff x="5159450" y="1919950"/>
              <a:chExt cx="1541050" cy="862500"/>
            </a:xfrm>
          </p:grpSpPr>
          <p:cxnSp>
            <p:nvCxnSpPr>
              <p:cNvPr id="7859" name="Google Shape;7859;p4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860" name="Google Shape;7860;p4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861" name="Google Shape;7861;p48"/>
          <p:cNvGrpSpPr/>
          <p:nvPr/>
        </p:nvGrpSpPr>
        <p:grpSpPr>
          <a:xfrm>
            <a:off x="4248581" y="2192571"/>
            <a:ext cx="1450484" cy="1052087"/>
            <a:chOff x="5230575" y="1554475"/>
            <a:chExt cx="2137150" cy="1550150"/>
          </a:xfrm>
        </p:grpSpPr>
        <p:sp>
          <p:nvSpPr>
            <p:cNvPr id="7862" name="Google Shape;7862;p4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4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4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4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4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4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4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4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5" name="Google Shape;7875;p48"/>
          <p:cNvGrpSpPr/>
          <p:nvPr/>
        </p:nvGrpSpPr>
        <p:grpSpPr>
          <a:xfrm rot="10800000">
            <a:off x="4265131" y="3284761"/>
            <a:ext cx="1417383" cy="887946"/>
            <a:chOff x="5645403" y="2920021"/>
            <a:chExt cx="2650800" cy="2180614"/>
          </a:xfrm>
        </p:grpSpPr>
        <p:sp>
          <p:nvSpPr>
            <p:cNvPr id="7876" name="Google Shape;7876;p4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7" name="Google Shape;7877;p48"/>
            <p:cNvCxnSpPr>
              <a:stCxn id="787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7878" name="Google Shape;7878;p4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9" name="Google Shape;7879;p48"/>
            <p:cNvCxnSpPr>
              <a:endCxn id="7878"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7880" name="Google Shape;7880;p4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81" name="Google Shape;7881;p48"/>
            <p:cNvCxnSpPr>
              <a:stCxn id="7880"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7882" name="Google Shape;7882;p4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83" name="Google Shape;7883;p48"/>
            <p:cNvCxnSpPr>
              <a:endCxn id="788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7884" name="Google Shape;7884;p48"/>
          <p:cNvGrpSpPr/>
          <p:nvPr/>
        </p:nvGrpSpPr>
        <p:grpSpPr>
          <a:xfrm>
            <a:off x="7365491" y="2188116"/>
            <a:ext cx="1071743" cy="1021579"/>
            <a:chOff x="7189833" y="2022667"/>
            <a:chExt cx="1251159" cy="1192597"/>
          </a:xfrm>
        </p:grpSpPr>
        <p:sp>
          <p:nvSpPr>
            <p:cNvPr id="7885" name="Google Shape;7885;p4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4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48"/>
          <p:cNvGrpSpPr/>
          <p:nvPr/>
        </p:nvGrpSpPr>
        <p:grpSpPr>
          <a:xfrm>
            <a:off x="706762" y="2614523"/>
            <a:ext cx="1695374" cy="1560837"/>
            <a:chOff x="727421" y="2828315"/>
            <a:chExt cx="1695374" cy="1560837"/>
          </a:xfrm>
        </p:grpSpPr>
        <p:grpSp>
          <p:nvGrpSpPr>
            <p:cNvPr id="7890" name="Google Shape;7890;p48"/>
            <p:cNvGrpSpPr/>
            <p:nvPr/>
          </p:nvGrpSpPr>
          <p:grpSpPr>
            <a:xfrm>
              <a:off x="819108" y="2882501"/>
              <a:ext cx="103104" cy="1426186"/>
              <a:chOff x="4674013" y="3100904"/>
              <a:chExt cx="122758" cy="1698043"/>
            </a:xfrm>
          </p:grpSpPr>
          <p:sp>
            <p:nvSpPr>
              <p:cNvPr id="7891" name="Google Shape;7891;p4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4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4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4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48"/>
            <p:cNvGrpSpPr/>
            <p:nvPr/>
          </p:nvGrpSpPr>
          <p:grpSpPr>
            <a:xfrm>
              <a:off x="1062475" y="2882501"/>
              <a:ext cx="103104" cy="1426186"/>
              <a:chOff x="4940438" y="3100904"/>
              <a:chExt cx="122758" cy="1698043"/>
            </a:xfrm>
          </p:grpSpPr>
          <p:sp>
            <p:nvSpPr>
              <p:cNvPr id="7899" name="Google Shape;7899;p4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4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4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4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4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48"/>
            <p:cNvGrpSpPr/>
            <p:nvPr/>
          </p:nvGrpSpPr>
          <p:grpSpPr>
            <a:xfrm>
              <a:off x="1299324" y="2882501"/>
              <a:ext cx="103104" cy="1426186"/>
              <a:chOff x="5206863" y="3100904"/>
              <a:chExt cx="122758" cy="1698043"/>
            </a:xfrm>
          </p:grpSpPr>
          <p:sp>
            <p:nvSpPr>
              <p:cNvPr id="7907" name="Google Shape;7907;p4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4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4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4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4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4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48"/>
            <p:cNvGrpSpPr/>
            <p:nvPr/>
          </p:nvGrpSpPr>
          <p:grpSpPr>
            <a:xfrm>
              <a:off x="1786057" y="2882501"/>
              <a:ext cx="103104" cy="1426186"/>
              <a:chOff x="6006138" y="3143629"/>
              <a:chExt cx="122758" cy="1698043"/>
            </a:xfrm>
          </p:grpSpPr>
          <p:sp>
            <p:nvSpPr>
              <p:cNvPr id="7915" name="Google Shape;7915;p4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4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4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4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4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4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4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48"/>
            <p:cNvGrpSpPr/>
            <p:nvPr/>
          </p:nvGrpSpPr>
          <p:grpSpPr>
            <a:xfrm>
              <a:off x="2029422" y="2882501"/>
              <a:ext cx="103104" cy="1426186"/>
              <a:chOff x="6805413" y="3100904"/>
              <a:chExt cx="122758" cy="1698043"/>
            </a:xfrm>
          </p:grpSpPr>
          <p:sp>
            <p:nvSpPr>
              <p:cNvPr id="7923" name="Google Shape;7923;p4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4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4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4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4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4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4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48"/>
            <p:cNvGrpSpPr/>
            <p:nvPr/>
          </p:nvGrpSpPr>
          <p:grpSpPr>
            <a:xfrm>
              <a:off x="727421" y="2828315"/>
              <a:ext cx="1695374" cy="1560837"/>
              <a:chOff x="734799" y="2782450"/>
              <a:chExt cx="1571100" cy="1577400"/>
            </a:xfrm>
          </p:grpSpPr>
          <p:cxnSp>
            <p:nvCxnSpPr>
              <p:cNvPr id="7931" name="Google Shape;7931;p4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932" name="Google Shape;7932;p4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933" name="Google Shape;7933;p48"/>
            <p:cNvGrpSpPr/>
            <p:nvPr/>
          </p:nvGrpSpPr>
          <p:grpSpPr>
            <a:xfrm>
              <a:off x="2272795" y="2882501"/>
              <a:ext cx="103104" cy="1426186"/>
              <a:chOff x="5206863" y="3100904"/>
              <a:chExt cx="122758" cy="1698043"/>
            </a:xfrm>
          </p:grpSpPr>
          <p:sp>
            <p:nvSpPr>
              <p:cNvPr id="7934" name="Google Shape;7934;p4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4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4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4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4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4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4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48"/>
            <p:cNvGrpSpPr/>
            <p:nvPr/>
          </p:nvGrpSpPr>
          <p:grpSpPr>
            <a:xfrm>
              <a:off x="1542694" y="2882501"/>
              <a:ext cx="103104" cy="1426186"/>
              <a:chOff x="6006138" y="3143629"/>
              <a:chExt cx="122758" cy="1698043"/>
            </a:xfrm>
          </p:grpSpPr>
          <p:sp>
            <p:nvSpPr>
              <p:cNvPr id="7942" name="Google Shape;7942;p4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4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4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4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4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4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4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9" name="Google Shape;7949;p48"/>
          <p:cNvGrpSpPr/>
          <p:nvPr/>
        </p:nvGrpSpPr>
        <p:grpSpPr>
          <a:xfrm>
            <a:off x="5915341" y="2192094"/>
            <a:ext cx="1248543" cy="1025319"/>
            <a:chOff x="5183758" y="1210600"/>
            <a:chExt cx="3605380" cy="2960783"/>
          </a:xfrm>
        </p:grpSpPr>
        <p:sp>
          <p:nvSpPr>
            <p:cNvPr id="7950" name="Google Shape;7950;p4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4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4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54" name="Google Shape;7954;p4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7955" name="Google Shape;7955;p4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7956" name="Google Shape;7956;p4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7957" name="Google Shape;7957;p4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7958" name="Google Shape;7958;p4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48"/>
          <p:cNvGrpSpPr/>
          <p:nvPr/>
        </p:nvGrpSpPr>
        <p:grpSpPr>
          <a:xfrm>
            <a:off x="5772403" y="3330411"/>
            <a:ext cx="2664831" cy="843440"/>
            <a:chOff x="5916567" y="1099697"/>
            <a:chExt cx="2556683" cy="809211"/>
          </a:xfrm>
        </p:grpSpPr>
        <p:sp>
          <p:nvSpPr>
            <p:cNvPr id="7960" name="Google Shape;7960;p4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4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4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4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4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4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4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4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48"/>
          <p:cNvGrpSpPr/>
          <p:nvPr/>
        </p:nvGrpSpPr>
        <p:grpSpPr>
          <a:xfrm>
            <a:off x="5879943" y="979270"/>
            <a:ext cx="1299851" cy="1023338"/>
            <a:chOff x="5900602" y="1193063"/>
            <a:chExt cx="1299851" cy="1023338"/>
          </a:xfrm>
        </p:grpSpPr>
        <p:grpSp>
          <p:nvGrpSpPr>
            <p:cNvPr id="7969" name="Google Shape;7969;p48"/>
            <p:cNvGrpSpPr/>
            <p:nvPr/>
          </p:nvGrpSpPr>
          <p:grpSpPr>
            <a:xfrm>
              <a:off x="6743564" y="1193063"/>
              <a:ext cx="456889" cy="700379"/>
              <a:chOff x="6743564" y="1193063"/>
              <a:chExt cx="456889" cy="700379"/>
            </a:xfrm>
          </p:grpSpPr>
          <p:grpSp>
            <p:nvGrpSpPr>
              <p:cNvPr id="7970" name="Google Shape;7970;p48"/>
              <p:cNvGrpSpPr/>
              <p:nvPr/>
            </p:nvGrpSpPr>
            <p:grpSpPr>
              <a:xfrm>
                <a:off x="6743564" y="1690731"/>
                <a:ext cx="214402" cy="202710"/>
                <a:chOff x="6743564" y="1690731"/>
                <a:chExt cx="214402" cy="202710"/>
              </a:xfrm>
            </p:grpSpPr>
            <p:sp>
              <p:nvSpPr>
                <p:cNvPr id="7971" name="Google Shape;7971;p4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4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48"/>
              <p:cNvGrpSpPr/>
              <p:nvPr/>
            </p:nvGrpSpPr>
            <p:grpSpPr>
              <a:xfrm>
                <a:off x="6915505" y="1193063"/>
                <a:ext cx="284947" cy="589637"/>
                <a:chOff x="6915505" y="1193063"/>
                <a:chExt cx="284947" cy="589637"/>
              </a:xfrm>
            </p:grpSpPr>
            <p:sp>
              <p:nvSpPr>
                <p:cNvPr id="7974" name="Google Shape;7974;p4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5" name="Google Shape;7975;p4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7976" name="Google Shape;7976;p48"/>
            <p:cNvGrpSpPr/>
            <p:nvPr/>
          </p:nvGrpSpPr>
          <p:grpSpPr>
            <a:xfrm>
              <a:off x="6520337" y="1193063"/>
              <a:ext cx="341815" cy="801589"/>
              <a:chOff x="6520337" y="1193063"/>
              <a:chExt cx="341815" cy="801589"/>
            </a:xfrm>
          </p:grpSpPr>
          <p:grpSp>
            <p:nvGrpSpPr>
              <p:cNvPr id="7977" name="Google Shape;7977;p48"/>
              <p:cNvGrpSpPr/>
              <p:nvPr/>
            </p:nvGrpSpPr>
            <p:grpSpPr>
              <a:xfrm>
                <a:off x="6520337" y="1589527"/>
                <a:ext cx="213950" cy="405125"/>
                <a:chOff x="6520337" y="1589527"/>
                <a:chExt cx="213950" cy="405125"/>
              </a:xfrm>
            </p:grpSpPr>
            <p:sp>
              <p:nvSpPr>
                <p:cNvPr id="7978" name="Google Shape;7978;p4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48"/>
              <p:cNvGrpSpPr/>
              <p:nvPr/>
            </p:nvGrpSpPr>
            <p:grpSpPr>
              <a:xfrm>
                <a:off x="6577204" y="1193063"/>
                <a:ext cx="284947" cy="453562"/>
                <a:chOff x="6577204" y="1193063"/>
                <a:chExt cx="284947" cy="453562"/>
              </a:xfrm>
            </p:grpSpPr>
            <p:sp>
              <p:nvSpPr>
                <p:cNvPr id="7981" name="Google Shape;7981;p4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2" name="Google Shape;7982;p4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7983" name="Google Shape;7983;p48"/>
            <p:cNvGrpSpPr/>
            <p:nvPr/>
          </p:nvGrpSpPr>
          <p:grpSpPr>
            <a:xfrm>
              <a:off x="6238903" y="1193063"/>
              <a:ext cx="300475" cy="901782"/>
              <a:chOff x="6238903" y="1193063"/>
              <a:chExt cx="300475" cy="901782"/>
            </a:xfrm>
          </p:grpSpPr>
          <p:grpSp>
            <p:nvGrpSpPr>
              <p:cNvPr id="7984" name="Google Shape;7984;p48"/>
              <p:cNvGrpSpPr/>
              <p:nvPr/>
            </p:nvGrpSpPr>
            <p:grpSpPr>
              <a:xfrm>
                <a:off x="6290865" y="1489315"/>
                <a:ext cx="248514" cy="605530"/>
                <a:chOff x="6290865" y="1489315"/>
                <a:chExt cx="248514" cy="605530"/>
              </a:xfrm>
            </p:grpSpPr>
            <p:sp>
              <p:nvSpPr>
                <p:cNvPr id="7985" name="Google Shape;7985;p4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4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48"/>
              <p:cNvGrpSpPr/>
              <p:nvPr/>
            </p:nvGrpSpPr>
            <p:grpSpPr>
              <a:xfrm>
                <a:off x="6238903" y="1193063"/>
                <a:ext cx="284947" cy="327512"/>
                <a:chOff x="6238903" y="1193063"/>
                <a:chExt cx="284947" cy="327512"/>
              </a:xfrm>
            </p:grpSpPr>
            <p:sp>
              <p:nvSpPr>
                <p:cNvPr id="7988" name="Google Shape;7988;p4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9" name="Google Shape;7989;p4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7990" name="Google Shape;7990;p48"/>
            <p:cNvGrpSpPr/>
            <p:nvPr/>
          </p:nvGrpSpPr>
          <p:grpSpPr>
            <a:xfrm>
              <a:off x="5900602" y="1193063"/>
              <a:ext cx="444345" cy="1023338"/>
              <a:chOff x="5900602" y="1193063"/>
              <a:chExt cx="444345" cy="1023338"/>
            </a:xfrm>
          </p:grpSpPr>
          <p:grpSp>
            <p:nvGrpSpPr>
              <p:cNvPr id="7991" name="Google Shape;7991;p48"/>
              <p:cNvGrpSpPr/>
              <p:nvPr/>
            </p:nvGrpSpPr>
            <p:grpSpPr>
              <a:xfrm>
                <a:off x="6046501" y="1367785"/>
                <a:ext cx="298446" cy="848616"/>
                <a:chOff x="6046501" y="1367785"/>
                <a:chExt cx="298446" cy="848616"/>
              </a:xfrm>
            </p:grpSpPr>
            <p:sp>
              <p:nvSpPr>
                <p:cNvPr id="7992" name="Google Shape;7992;p4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4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48"/>
              <p:cNvGrpSpPr/>
              <p:nvPr/>
            </p:nvGrpSpPr>
            <p:grpSpPr>
              <a:xfrm>
                <a:off x="5900602" y="1193063"/>
                <a:ext cx="284947" cy="182312"/>
                <a:chOff x="5900602" y="1193063"/>
                <a:chExt cx="284947" cy="182312"/>
              </a:xfrm>
            </p:grpSpPr>
            <p:sp>
              <p:nvSpPr>
                <p:cNvPr id="7995" name="Google Shape;7995;p4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6" name="Google Shape;7996;p4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7997" name="Google Shape;7997;p48"/>
          <p:cNvGrpSpPr/>
          <p:nvPr/>
        </p:nvGrpSpPr>
        <p:grpSpPr>
          <a:xfrm>
            <a:off x="7217825" y="979415"/>
            <a:ext cx="1219413" cy="1051365"/>
            <a:chOff x="7287122" y="1165658"/>
            <a:chExt cx="1219413" cy="1051365"/>
          </a:xfrm>
        </p:grpSpPr>
        <p:grpSp>
          <p:nvGrpSpPr>
            <p:cNvPr id="7998" name="Google Shape;7998;p48"/>
            <p:cNvGrpSpPr/>
            <p:nvPr/>
          </p:nvGrpSpPr>
          <p:grpSpPr>
            <a:xfrm>
              <a:off x="7287122" y="1969723"/>
              <a:ext cx="1219413" cy="247300"/>
              <a:chOff x="7287122" y="1969723"/>
              <a:chExt cx="1219413" cy="247300"/>
            </a:xfrm>
          </p:grpSpPr>
          <p:sp>
            <p:nvSpPr>
              <p:cNvPr id="7999" name="Google Shape;7999;p4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0" name="Google Shape;8000;p48"/>
              <p:cNvGrpSpPr/>
              <p:nvPr/>
            </p:nvGrpSpPr>
            <p:grpSpPr>
              <a:xfrm>
                <a:off x="7287122" y="2063892"/>
                <a:ext cx="1151753" cy="73428"/>
                <a:chOff x="7287122" y="2063892"/>
                <a:chExt cx="1151753" cy="73428"/>
              </a:xfrm>
            </p:grpSpPr>
            <p:sp>
              <p:nvSpPr>
                <p:cNvPr id="8001" name="Google Shape;8001;p4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2" name="Google Shape;8002;p4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003" name="Google Shape;8003;p48"/>
            <p:cNvGrpSpPr/>
            <p:nvPr/>
          </p:nvGrpSpPr>
          <p:grpSpPr>
            <a:xfrm>
              <a:off x="7287122" y="1712201"/>
              <a:ext cx="1219403" cy="246767"/>
              <a:chOff x="7287122" y="1712201"/>
              <a:chExt cx="1219403" cy="246767"/>
            </a:xfrm>
          </p:grpSpPr>
          <p:sp>
            <p:nvSpPr>
              <p:cNvPr id="8004" name="Google Shape;8004;p4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5" name="Google Shape;8005;p48"/>
              <p:cNvGrpSpPr/>
              <p:nvPr/>
            </p:nvGrpSpPr>
            <p:grpSpPr>
              <a:xfrm>
                <a:off x="7287122" y="1842861"/>
                <a:ext cx="1005303" cy="73419"/>
                <a:chOff x="7287122" y="1842861"/>
                <a:chExt cx="1005303" cy="73419"/>
              </a:xfrm>
            </p:grpSpPr>
            <p:sp>
              <p:nvSpPr>
                <p:cNvPr id="8006" name="Google Shape;8006;p4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7" name="Google Shape;8007;p4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008" name="Google Shape;8008;p48"/>
            <p:cNvGrpSpPr/>
            <p:nvPr/>
          </p:nvGrpSpPr>
          <p:grpSpPr>
            <a:xfrm>
              <a:off x="7287122" y="1447520"/>
              <a:ext cx="1219403" cy="286667"/>
              <a:chOff x="7287122" y="1447520"/>
              <a:chExt cx="1219403" cy="286667"/>
            </a:xfrm>
          </p:grpSpPr>
          <p:sp>
            <p:nvSpPr>
              <p:cNvPr id="8009" name="Google Shape;8009;p4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0" name="Google Shape;8010;p48"/>
              <p:cNvGrpSpPr/>
              <p:nvPr/>
            </p:nvGrpSpPr>
            <p:grpSpPr>
              <a:xfrm>
                <a:off x="7287122" y="1581977"/>
                <a:ext cx="852803" cy="73428"/>
                <a:chOff x="7287122" y="1581977"/>
                <a:chExt cx="852803" cy="73428"/>
              </a:xfrm>
            </p:grpSpPr>
            <p:sp>
              <p:nvSpPr>
                <p:cNvPr id="8011" name="Google Shape;8011;p4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12" name="Google Shape;8012;p4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013" name="Google Shape;8013;p48"/>
            <p:cNvGrpSpPr/>
            <p:nvPr/>
          </p:nvGrpSpPr>
          <p:grpSpPr>
            <a:xfrm>
              <a:off x="7287122" y="1165658"/>
              <a:ext cx="1219403" cy="344253"/>
              <a:chOff x="7287122" y="1165658"/>
              <a:chExt cx="1219403" cy="344253"/>
            </a:xfrm>
          </p:grpSpPr>
          <p:sp>
            <p:nvSpPr>
              <p:cNvPr id="8014" name="Google Shape;8014;p4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5" name="Google Shape;8015;p48"/>
              <p:cNvGrpSpPr/>
              <p:nvPr/>
            </p:nvGrpSpPr>
            <p:grpSpPr>
              <a:xfrm>
                <a:off x="7287122" y="1341025"/>
                <a:ext cx="695703" cy="73419"/>
                <a:chOff x="7287122" y="1341025"/>
                <a:chExt cx="695703" cy="73419"/>
              </a:xfrm>
            </p:grpSpPr>
            <p:sp>
              <p:nvSpPr>
                <p:cNvPr id="8016" name="Google Shape;8016;p4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17" name="Google Shape;8017;p4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21" name="Shape 8021"/>
        <p:cNvGrpSpPr/>
        <p:nvPr/>
      </p:nvGrpSpPr>
      <p:grpSpPr>
        <a:xfrm>
          <a:off x="0" y="0"/>
          <a:ext cx="0" cy="0"/>
          <a:chOff x="0" y="0"/>
          <a:chExt cx="0" cy="0"/>
        </a:xfrm>
      </p:grpSpPr>
      <p:grpSp>
        <p:nvGrpSpPr>
          <p:cNvPr id="8022" name="Google Shape;8022;p49"/>
          <p:cNvGrpSpPr/>
          <p:nvPr/>
        </p:nvGrpSpPr>
        <p:grpSpPr>
          <a:xfrm>
            <a:off x="846551" y="2273217"/>
            <a:ext cx="415546" cy="355053"/>
            <a:chOff x="866243" y="2291587"/>
            <a:chExt cx="415546" cy="355053"/>
          </a:xfrm>
        </p:grpSpPr>
        <p:sp>
          <p:nvSpPr>
            <p:cNvPr id="8023" name="Google Shape;8023;p4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4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8" name="Google Shape;8028;p49"/>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9" name="Google Shape;8029;p49"/>
          <p:cNvGrpSpPr/>
          <p:nvPr/>
        </p:nvGrpSpPr>
        <p:grpSpPr>
          <a:xfrm>
            <a:off x="1938828" y="2284205"/>
            <a:ext cx="359213" cy="327807"/>
            <a:chOff x="1958520" y="2302574"/>
            <a:chExt cx="359213" cy="327807"/>
          </a:xfrm>
        </p:grpSpPr>
        <p:sp>
          <p:nvSpPr>
            <p:cNvPr id="8030" name="Google Shape;8030;p4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4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4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49"/>
          <p:cNvGrpSpPr/>
          <p:nvPr/>
        </p:nvGrpSpPr>
        <p:grpSpPr>
          <a:xfrm>
            <a:off x="2560190" y="2269057"/>
            <a:ext cx="207582" cy="359594"/>
            <a:chOff x="2656082" y="2287427"/>
            <a:chExt cx="207582" cy="359594"/>
          </a:xfrm>
        </p:grpSpPr>
        <p:sp>
          <p:nvSpPr>
            <p:cNvPr id="8034" name="Google Shape;8034;p4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4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49"/>
          <p:cNvGrpSpPr/>
          <p:nvPr/>
        </p:nvGrpSpPr>
        <p:grpSpPr>
          <a:xfrm>
            <a:off x="3029961" y="2303099"/>
            <a:ext cx="362991" cy="290018"/>
            <a:chOff x="3049653" y="2321468"/>
            <a:chExt cx="362991" cy="290018"/>
          </a:xfrm>
        </p:grpSpPr>
        <p:sp>
          <p:nvSpPr>
            <p:cNvPr id="8039" name="Google Shape;8039;p4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4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49"/>
          <p:cNvGrpSpPr/>
          <p:nvPr/>
        </p:nvGrpSpPr>
        <p:grpSpPr>
          <a:xfrm>
            <a:off x="3544551" y="2271534"/>
            <a:ext cx="422342" cy="355243"/>
            <a:chOff x="3564243" y="2289904"/>
            <a:chExt cx="422342" cy="355243"/>
          </a:xfrm>
        </p:grpSpPr>
        <p:sp>
          <p:nvSpPr>
            <p:cNvPr id="8044" name="Google Shape;8044;p4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4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4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9" name="Google Shape;8049;p49"/>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0" name="Google Shape;8050;p49"/>
          <p:cNvGrpSpPr/>
          <p:nvPr/>
        </p:nvGrpSpPr>
        <p:grpSpPr>
          <a:xfrm>
            <a:off x="4668202" y="2271344"/>
            <a:ext cx="359594" cy="353909"/>
            <a:chOff x="4687894" y="2289713"/>
            <a:chExt cx="359594" cy="353909"/>
          </a:xfrm>
        </p:grpSpPr>
        <p:sp>
          <p:nvSpPr>
            <p:cNvPr id="8051" name="Google Shape;8051;p4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4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4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4" name="Google Shape;8054;p49"/>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5" name="Google Shape;8055;p49"/>
          <p:cNvGrpSpPr/>
          <p:nvPr/>
        </p:nvGrpSpPr>
        <p:grpSpPr>
          <a:xfrm>
            <a:off x="6352932" y="2289857"/>
            <a:ext cx="263567" cy="317614"/>
            <a:chOff x="6421399" y="2308227"/>
            <a:chExt cx="263567" cy="317614"/>
          </a:xfrm>
        </p:grpSpPr>
        <p:sp>
          <p:nvSpPr>
            <p:cNvPr id="8056" name="Google Shape;8056;p4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4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4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49"/>
          <p:cNvGrpSpPr/>
          <p:nvPr/>
        </p:nvGrpSpPr>
        <p:grpSpPr>
          <a:xfrm>
            <a:off x="6850501" y="2277250"/>
            <a:ext cx="360356" cy="343462"/>
            <a:chOff x="6870193" y="2295620"/>
            <a:chExt cx="360356" cy="343462"/>
          </a:xfrm>
        </p:grpSpPr>
        <p:sp>
          <p:nvSpPr>
            <p:cNvPr id="8061" name="Google Shape;8061;p4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4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49"/>
          <p:cNvGrpSpPr/>
          <p:nvPr/>
        </p:nvGrpSpPr>
        <p:grpSpPr>
          <a:xfrm>
            <a:off x="7421773" y="2284490"/>
            <a:ext cx="342192" cy="327140"/>
            <a:chOff x="7441465" y="2302860"/>
            <a:chExt cx="342192" cy="327140"/>
          </a:xfrm>
        </p:grpSpPr>
        <p:sp>
          <p:nvSpPr>
            <p:cNvPr id="8064" name="Google Shape;8064;p4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4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49"/>
          <p:cNvGrpSpPr/>
          <p:nvPr/>
        </p:nvGrpSpPr>
        <p:grpSpPr>
          <a:xfrm>
            <a:off x="7969991" y="2331837"/>
            <a:ext cx="332761" cy="234066"/>
            <a:chOff x="7989683" y="2350207"/>
            <a:chExt cx="332761" cy="234066"/>
          </a:xfrm>
        </p:grpSpPr>
        <p:sp>
          <p:nvSpPr>
            <p:cNvPr id="8067" name="Google Shape;8067;p4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4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4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4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4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49"/>
          <p:cNvGrpSpPr/>
          <p:nvPr/>
        </p:nvGrpSpPr>
        <p:grpSpPr>
          <a:xfrm>
            <a:off x="5803602" y="2291381"/>
            <a:ext cx="315327" cy="314978"/>
            <a:chOff x="5823294" y="2309751"/>
            <a:chExt cx="315327" cy="314978"/>
          </a:xfrm>
        </p:grpSpPr>
        <p:sp>
          <p:nvSpPr>
            <p:cNvPr id="8074" name="Google Shape;8074;p4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4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4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4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4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4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4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4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4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4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4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4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4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4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4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4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49"/>
          <p:cNvGrpSpPr/>
          <p:nvPr/>
        </p:nvGrpSpPr>
        <p:grpSpPr>
          <a:xfrm>
            <a:off x="2477583" y="2725790"/>
            <a:ext cx="370930" cy="370549"/>
            <a:chOff x="2497275" y="2744159"/>
            <a:chExt cx="370930" cy="370549"/>
          </a:xfrm>
        </p:grpSpPr>
        <p:sp>
          <p:nvSpPr>
            <p:cNvPr id="8092" name="Google Shape;8092;p4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4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4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4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49"/>
          <p:cNvGrpSpPr/>
          <p:nvPr/>
        </p:nvGrpSpPr>
        <p:grpSpPr>
          <a:xfrm>
            <a:off x="841248" y="2728108"/>
            <a:ext cx="371883" cy="365691"/>
            <a:chOff x="860940" y="2746477"/>
            <a:chExt cx="371883" cy="365691"/>
          </a:xfrm>
        </p:grpSpPr>
        <p:sp>
          <p:nvSpPr>
            <p:cNvPr id="8099" name="Google Shape;8099;p4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4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4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49"/>
          <p:cNvGrpSpPr/>
          <p:nvPr/>
        </p:nvGrpSpPr>
        <p:grpSpPr>
          <a:xfrm>
            <a:off x="1431144" y="2747889"/>
            <a:ext cx="283985" cy="341080"/>
            <a:chOff x="1493849" y="2775533"/>
            <a:chExt cx="283985" cy="341080"/>
          </a:xfrm>
        </p:grpSpPr>
        <p:sp>
          <p:nvSpPr>
            <p:cNvPr id="8105" name="Google Shape;8105;p4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4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49"/>
          <p:cNvGrpSpPr/>
          <p:nvPr/>
        </p:nvGrpSpPr>
        <p:grpSpPr>
          <a:xfrm>
            <a:off x="1933144" y="2756052"/>
            <a:ext cx="372835" cy="342573"/>
            <a:chOff x="1952836" y="2774422"/>
            <a:chExt cx="372835" cy="342573"/>
          </a:xfrm>
        </p:grpSpPr>
        <p:sp>
          <p:nvSpPr>
            <p:cNvPr id="8108" name="Google Shape;8108;p4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4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49"/>
          <p:cNvGrpSpPr/>
          <p:nvPr/>
        </p:nvGrpSpPr>
        <p:grpSpPr>
          <a:xfrm>
            <a:off x="3060224" y="2726107"/>
            <a:ext cx="332729" cy="372518"/>
            <a:chOff x="3079916" y="2744477"/>
            <a:chExt cx="332729" cy="372518"/>
          </a:xfrm>
        </p:grpSpPr>
        <p:sp>
          <p:nvSpPr>
            <p:cNvPr id="8112" name="Google Shape;8112;p4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4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49"/>
          <p:cNvGrpSpPr/>
          <p:nvPr/>
        </p:nvGrpSpPr>
        <p:grpSpPr>
          <a:xfrm>
            <a:off x="3600884" y="2727155"/>
            <a:ext cx="336889" cy="355592"/>
            <a:chOff x="3620576" y="2745525"/>
            <a:chExt cx="336889" cy="355592"/>
          </a:xfrm>
        </p:grpSpPr>
        <p:sp>
          <p:nvSpPr>
            <p:cNvPr id="8116" name="Google Shape;8116;p4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4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49"/>
          <p:cNvGrpSpPr/>
          <p:nvPr/>
        </p:nvGrpSpPr>
        <p:grpSpPr>
          <a:xfrm>
            <a:off x="4107123" y="2742334"/>
            <a:ext cx="380393" cy="363118"/>
            <a:chOff x="4126815" y="2760704"/>
            <a:chExt cx="380393" cy="363118"/>
          </a:xfrm>
        </p:grpSpPr>
        <p:sp>
          <p:nvSpPr>
            <p:cNvPr id="8119" name="Google Shape;8119;p4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4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4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49"/>
          <p:cNvGrpSpPr/>
          <p:nvPr/>
        </p:nvGrpSpPr>
        <p:grpSpPr>
          <a:xfrm>
            <a:off x="4656294" y="2727314"/>
            <a:ext cx="381346" cy="368644"/>
            <a:chOff x="4675986" y="2745684"/>
            <a:chExt cx="381346" cy="368644"/>
          </a:xfrm>
        </p:grpSpPr>
        <p:sp>
          <p:nvSpPr>
            <p:cNvPr id="8124" name="Google Shape;8124;p4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4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49"/>
          <p:cNvGrpSpPr/>
          <p:nvPr/>
        </p:nvGrpSpPr>
        <p:grpSpPr>
          <a:xfrm>
            <a:off x="5200924" y="2772692"/>
            <a:ext cx="373185" cy="302466"/>
            <a:chOff x="5220616" y="2791061"/>
            <a:chExt cx="373185" cy="302466"/>
          </a:xfrm>
        </p:grpSpPr>
        <p:sp>
          <p:nvSpPr>
            <p:cNvPr id="8127" name="Google Shape;8127;p4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4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4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4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4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4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4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4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4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4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4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49"/>
          <p:cNvGrpSpPr/>
          <p:nvPr/>
        </p:nvGrpSpPr>
        <p:grpSpPr>
          <a:xfrm>
            <a:off x="5768969" y="2754147"/>
            <a:ext cx="284366" cy="344097"/>
            <a:chOff x="5864861" y="2772517"/>
            <a:chExt cx="284366" cy="344097"/>
          </a:xfrm>
        </p:grpSpPr>
        <p:sp>
          <p:nvSpPr>
            <p:cNvPr id="8146" name="Google Shape;8146;p4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4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4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4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2" name="Google Shape;8152;p49"/>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3" name="Google Shape;8153;p49"/>
          <p:cNvGrpSpPr/>
          <p:nvPr/>
        </p:nvGrpSpPr>
        <p:grpSpPr>
          <a:xfrm>
            <a:off x="6954467" y="2771168"/>
            <a:ext cx="255247" cy="327458"/>
            <a:chOff x="6974158" y="2789537"/>
            <a:chExt cx="255247" cy="327458"/>
          </a:xfrm>
        </p:grpSpPr>
        <p:sp>
          <p:nvSpPr>
            <p:cNvPr id="8154" name="Google Shape;8154;p4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4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4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4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49"/>
          <p:cNvGrpSpPr/>
          <p:nvPr/>
        </p:nvGrpSpPr>
        <p:grpSpPr>
          <a:xfrm>
            <a:off x="7511005" y="2771930"/>
            <a:ext cx="244291" cy="326314"/>
            <a:chOff x="7530697" y="2790299"/>
            <a:chExt cx="244291" cy="326314"/>
          </a:xfrm>
        </p:grpSpPr>
        <p:sp>
          <p:nvSpPr>
            <p:cNvPr id="8161" name="Google Shape;8161;p4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4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4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4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4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49"/>
          <p:cNvGrpSpPr/>
          <p:nvPr/>
        </p:nvGrpSpPr>
        <p:grpSpPr>
          <a:xfrm>
            <a:off x="7968499" y="2813878"/>
            <a:ext cx="332348" cy="283985"/>
            <a:chOff x="7988191" y="2832248"/>
            <a:chExt cx="332348" cy="283985"/>
          </a:xfrm>
        </p:grpSpPr>
        <p:sp>
          <p:nvSpPr>
            <p:cNvPr id="8168" name="Google Shape;8168;p4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4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4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1" name="Google Shape;8171;p49"/>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2" name="Google Shape;8172;p49"/>
          <p:cNvGrpSpPr/>
          <p:nvPr/>
        </p:nvGrpSpPr>
        <p:grpSpPr>
          <a:xfrm>
            <a:off x="3568748" y="3239998"/>
            <a:ext cx="364484" cy="262423"/>
            <a:chOff x="3588440" y="3258368"/>
            <a:chExt cx="364484" cy="262423"/>
          </a:xfrm>
        </p:grpSpPr>
        <p:sp>
          <p:nvSpPr>
            <p:cNvPr id="8173" name="Google Shape;8173;p4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4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4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4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9" name="Google Shape;8179;p49"/>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0" name="Google Shape;8180;p49"/>
          <p:cNvGrpSpPr/>
          <p:nvPr/>
        </p:nvGrpSpPr>
        <p:grpSpPr>
          <a:xfrm>
            <a:off x="5746125" y="3209355"/>
            <a:ext cx="364865" cy="324822"/>
            <a:chOff x="5765817" y="3227724"/>
            <a:chExt cx="364865" cy="324822"/>
          </a:xfrm>
        </p:grpSpPr>
        <p:sp>
          <p:nvSpPr>
            <p:cNvPr id="8181" name="Google Shape;8181;p4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49"/>
          <p:cNvGrpSpPr/>
          <p:nvPr/>
        </p:nvGrpSpPr>
        <p:grpSpPr>
          <a:xfrm>
            <a:off x="6208891" y="3219294"/>
            <a:ext cx="446539" cy="303895"/>
            <a:chOff x="6228583" y="3237664"/>
            <a:chExt cx="446539" cy="303895"/>
          </a:xfrm>
        </p:grpSpPr>
        <p:sp>
          <p:nvSpPr>
            <p:cNvPr id="8185" name="Google Shape;8185;p4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4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4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4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4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4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4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4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4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4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4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4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4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4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49"/>
          <p:cNvGrpSpPr/>
          <p:nvPr/>
        </p:nvGrpSpPr>
        <p:grpSpPr>
          <a:xfrm>
            <a:off x="846170" y="3188936"/>
            <a:ext cx="364484" cy="364897"/>
            <a:chOff x="865862" y="3207306"/>
            <a:chExt cx="364484" cy="364897"/>
          </a:xfrm>
        </p:grpSpPr>
        <p:sp>
          <p:nvSpPr>
            <p:cNvPr id="8203" name="Google Shape;8203;p4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4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4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4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4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4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4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49"/>
          <p:cNvGrpSpPr/>
          <p:nvPr/>
        </p:nvGrpSpPr>
        <p:grpSpPr>
          <a:xfrm>
            <a:off x="1384925" y="3208593"/>
            <a:ext cx="370168" cy="325965"/>
            <a:chOff x="1404617" y="3226962"/>
            <a:chExt cx="370168" cy="325965"/>
          </a:xfrm>
        </p:grpSpPr>
        <p:sp>
          <p:nvSpPr>
            <p:cNvPr id="8218" name="Google Shape;8218;p4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4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4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4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4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4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49"/>
          <p:cNvGrpSpPr/>
          <p:nvPr/>
        </p:nvGrpSpPr>
        <p:grpSpPr>
          <a:xfrm>
            <a:off x="1933711" y="3197724"/>
            <a:ext cx="366389" cy="354481"/>
            <a:chOff x="1954741" y="3212419"/>
            <a:chExt cx="366389" cy="354481"/>
          </a:xfrm>
        </p:grpSpPr>
        <p:sp>
          <p:nvSpPr>
            <p:cNvPr id="8228" name="Google Shape;8228;p4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4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4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4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4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4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49"/>
          <p:cNvGrpSpPr/>
          <p:nvPr/>
        </p:nvGrpSpPr>
        <p:grpSpPr>
          <a:xfrm>
            <a:off x="3023547" y="3197256"/>
            <a:ext cx="366008" cy="348670"/>
            <a:chOff x="3043239" y="3215626"/>
            <a:chExt cx="366008" cy="348670"/>
          </a:xfrm>
        </p:grpSpPr>
        <p:sp>
          <p:nvSpPr>
            <p:cNvPr id="8236" name="Google Shape;8236;p4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4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49"/>
          <p:cNvGrpSpPr/>
          <p:nvPr/>
        </p:nvGrpSpPr>
        <p:grpSpPr>
          <a:xfrm>
            <a:off x="4198641" y="3166613"/>
            <a:ext cx="209107" cy="383442"/>
            <a:chOff x="4218333" y="3184982"/>
            <a:chExt cx="209107" cy="383442"/>
          </a:xfrm>
        </p:grpSpPr>
        <p:sp>
          <p:nvSpPr>
            <p:cNvPr id="8239" name="Google Shape;8239;p4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4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1" name="Google Shape;8241;p49"/>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2" name="Google Shape;8242;p49"/>
          <p:cNvGrpSpPr/>
          <p:nvPr/>
        </p:nvGrpSpPr>
        <p:grpSpPr>
          <a:xfrm>
            <a:off x="6876953" y="3197637"/>
            <a:ext cx="322917" cy="347876"/>
            <a:chOff x="6896644" y="3216007"/>
            <a:chExt cx="322917" cy="347876"/>
          </a:xfrm>
        </p:grpSpPr>
        <p:sp>
          <p:nvSpPr>
            <p:cNvPr id="8243" name="Google Shape;8243;p4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4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4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4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4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4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49"/>
          <p:cNvGrpSpPr/>
          <p:nvPr/>
        </p:nvGrpSpPr>
        <p:grpSpPr>
          <a:xfrm>
            <a:off x="7409674" y="3204814"/>
            <a:ext cx="334634" cy="333904"/>
            <a:chOff x="7429366" y="3223183"/>
            <a:chExt cx="334634" cy="333904"/>
          </a:xfrm>
        </p:grpSpPr>
        <p:sp>
          <p:nvSpPr>
            <p:cNvPr id="8251" name="Google Shape;8251;p4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3" name="Google Shape;8253;p49"/>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4" name="Google Shape;8254;p49"/>
          <p:cNvGrpSpPr/>
          <p:nvPr/>
        </p:nvGrpSpPr>
        <p:grpSpPr>
          <a:xfrm>
            <a:off x="5196764" y="3707114"/>
            <a:ext cx="356196" cy="265631"/>
            <a:chOff x="5216456" y="3725484"/>
            <a:chExt cx="356196" cy="265631"/>
          </a:xfrm>
        </p:grpSpPr>
        <p:sp>
          <p:nvSpPr>
            <p:cNvPr id="8255" name="Google Shape;8255;p4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4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49"/>
          <p:cNvGrpSpPr/>
          <p:nvPr/>
        </p:nvGrpSpPr>
        <p:grpSpPr>
          <a:xfrm>
            <a:off x="6829701" y="3715625"/>
            <a:ext cx="355053" cy="248038"/>
            <a:chOff x="6849393" y="3733994"/>
            <a:chExt cx="355053" cy="248038"/>
          </a:xfrm>
        </p:grpSpPr>
        <p:sp>
          <p:nvSpPr>
            <p:cNvPr id="8258" name="Google Shape;8258;p4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49"/>
          <p:cNvGrpSpPr/>
          <p:nvPr/>
        </p:nvGrpSpPr>
        <p:grpSpPr>
          <a:xfrm>
            <a:off x="7899305" y="3696318"/>
            <a:ext cx="392111" cy="280206"/>
            <a:chOff x="7918997" y="3714687"/>
            <a:chExt cx="392111" cy="280206"/>
          </a:xfrm>
        </p:grpSpPr>
        <p:sp>
          <p:nvSpPr>
            <p:cNvPr id="8264" name="Google Shape;8264;p4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4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4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4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9" name="Google Shape;8269;p49"/>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0" name="Google Shape;8270;p49"/>
          <p:cNvGrpSpPr/>
          <p:nvPr/>
        </p:nvGrpSpPr>
        <p:grpSpPr>
          <a:xfrm>
            <a:off x="1389085" y="3662594"/>
            <a:ext cx="357720" cy="355148"/>
            <a:chOff x="1408777" y="3680964"/>
            <a:chExt cx="357720" cy="355148"/>
          </a:xfrm>
        </p:grpSpPr>
        <p:sp>
          <p:nvSpPr>
            <p:cNvPr id="8271" name="Google Shape;8271;p4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4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4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4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4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49"/>
          <p:cNvGrpSpPr/>
          <p:nvPr/>
        </p:nvGrpSpPr>
        <p:grpSpPr>
          <a:xfrm>
            <a:off x="1933144" y="3662594"/>
            <a:ext cx="357720" cy="355148"/>
            <a:chOff x="1952836" y="3680964"/>
            <a:chExt cx="357720" cy="355148"/>
          </a:xfrm>
        </p:grpSpPr>
        <p:sp>
          <p:nvSpPr>
            <p:cNvPr id="8277" name="Google Shape;8277;p4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4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4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4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4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49"/>
          <p:cNvGrpSpPr/>
          <p:nvPr/>
        </p:nvGrpSpPr>
        <p:grpSpPr>
          <a:xfrm>
            <a:off x="2477202" y="3662594"/>
            <a:ext cx="357720" cy="355148"/>
            <a:chOff x="2496894" y="3680964"/>
            <a:chExt cx="357720" cy="355148"/>
          </a:xfrm>
        </p:grpSpPr>
        <p:sp>
          <p:nvSpPr>
            <p:cNvPr id="8283" name="Google Shape;8283;p4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4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4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4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49"/>
          <p:cNvGrpSpPr/>
          <p:nvPr/>
        </p:nvGrpSpPr>
        <p:grpSpPr>
          <a:xfrm>
            <a:off x="3021292" y="3662689"/>
            <a:ext cx="356164" cy="355815"/>
            <a:chOff x="3040984" y="3681059"/>
            <a:chExt cx="356164" cy="355815"/>
          </a:xfrm>
        </p:grpSpPr>
        <p:sp>
          <p:nvSpPr>
            <p:cNvPr id="8289" name="Google Shape;8289;p4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4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4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49"/>
          <p:cNvGrpSpPr/>
          <p:nvPr/>
        </p:nvGrpSpPr>
        <p:grpSpPr>
          <a:xfrm>
            <a:off x="3564589" y="3680821"/>
            <a:ext cx="358069" cy="317995"/>
            <a:chOff x="3584280" y="3699191"/>
            <a:chExt cx="358069" cy="317995"/>
          </a:xfrm>
        </p:grpSpPr>
        <p:sp>
          <p:nvSpPr>
            <p:cNvPr id="8293" name="Google Shape;8293;p4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4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4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4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49"/>
          <p:cNvGrpSpPr/>
          <p:nvPr/>
        </p:nvGrpSpPr>
        <p:grpSpPr>
          <a:xfrm>
            <a:off x="4109790" y="3662689"/>
            <a:ext cx="355402" cy="354291"/>
            <a:chOff x="4129482" y="3681059"/>
            <a:chExt cx="355402" cy="354291"/>
          </a:xfrm>
        </p:grpSpPr>
        <p:sp>
          <p:nvSpPr>
            <p:cNvPr id="8298" name="Google Shape;8298;p4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4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4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4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49"/>
          <p:cNvGrpSpPr/>
          <p:nvPr/>
        </p:nvGrpSpPr>
        <p:grpSpPr>
          <a:xfrm>
            <a:off x="4653849" y="3661927"/>
            <a:ext cx="355434" cy="355815"/>
            <a:chOff x="4673540" y="3680297"/>
            <a:chExt cx="355434" cy="355815"/>
          </a:xfrm>
        </p:grpSpPr>
        <p:sp>
          <p:nvSpPr>
            <p:cNvPr id="8303" name="Google Shape;8303;p4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4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4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49"/>
          <p:cNvGrpSpPr/>
          <p:nvPr/>
        </p:nvGrpSpPr>
        <p:grpSpPr>
          <a:xfrm>
            <a:off x="5759716" y="3680821"/>
            <a:ext cx="317645" cy="318757"/>
            <a:chOff x="5779408" y="3699191"/>
            <a:chExt cx="317645" cy="318757"/>
          </a:xfrm>
        </p:grpSpPr>
        <p:sp>
          <p:nvSpPr>
            <p:cNvPr id="8307" name="Google Shape;8307;p4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4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9" name="Google Shape;8309;p49"/>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0" name="Google Shape;8310;p49"/>
          <p:cNvGrpSpPr/>
          <p:nvPr/>
        </p:nvGrpSpPr>
        <p:grpSpPr>
          <a:xfrm>
            <a:off x="7370743" y="3662499"/>
            <a:ext cx="372073" cy="355243"/>
            <a:chOff x="7390435" y="3680868"/>
            <a:chExt cx="372073" cy="355243"/>
          </a:xfrm>
        </p:grpSpPr>
        <p:sp>
          <p:nvSpPr>
            <p:cNvPr id="8311" name="Google Shape;8311;p4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4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4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4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4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4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49"/>
          <p:cNvGrpSpPr/>
          <p:nvPr/>
        </p:nvGrpSpPr>
        <p:grpSpPr>
          <a:xfrm>
            <a:off x="1392301" y="4119346"/>
            <a:ext cx="374709" cy="374010"/>
            <a:chOff x="1421638" y="4125629"/>
            <a:chExt cx="374709" cy="374010"/>
          </a:xfrm>
        </p:grpSpPr>
        <p:sp>
          <p:nvSpPr>
            <p:cNvPr id="8318" name="Google Shape;8318;p4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4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49"/>
          <p:cNvGrpSpPr/>
          <p:nvPr/>
        </p:nvGrpSpPr>
        <p:grpSpPr>
          <a:xfrm>
            <a:off x="1943917" y="4135255"/>
            <a:ext cx="357720" cy="342192"/>
            <a:chOff x="1973254" y="4156304"/>
            <a:chExt cx="357720" cy="342192"/>
          </a:xfrm>
        </p:grpSpPr>
        <p:sp>
          <p:nvSpPr>
            <p:cNvPr id="8321" name="Google Shape;8321;p4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4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4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4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4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4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49"/>
          <p:cNvGrpSpPr/>
          <p:nvPr/>
        </p:nvGrpSpPr>
        <p:grpSpPr>
          <a:xfrm>
            <a:off x="2494422" y="4136192"/>
            <a:ext cx="341049" cy="340318"/>
            <a:chOff x="2523759" y="4135505"/>
            <a:chExt cx="341049" cy="340318"/>
          </a:xfrm>
        </p:grpSpPr>
        <p:sp>
          <p:nvSpPr>
            <p:cNvPr id="8328" name="Google Shape;8328;p4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4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49"/>
          <p:cNvGrpSpPr/>
          <p:nvPr/>
        </p:nvGrpSpPr>
        <p:grpSpPr>
          <a:xfrm>
            <a:off x="3011266" y="4131175"/>
            <a:ext cx="392079" cy="350353"/>
            <a:chOff x="3040603" y="4130360"/>
            <a:chExt cx="392079" cy="350353"/>
          </a:xfrm>
        </p:grpSpPr>
        <p:sp>
          <p:nvSpPr>
            <p:cNvPr id="8331" name="Google Shape;8331;p4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4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4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4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4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4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4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4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4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4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49"/>
          <p:cNvGrpSpPr/>
          <p:nvPr/>
        </p:nvGrpSpPr>
        <p:grpSpPr>
          <a:xfrm>
            <a:off x="3632807" y="4136192"/>
            <a:ext cx="232955" cy="340318"/>
            <a:chOff x="3662144" y="4135505"/>
            <a:chExt cx="232955" cy="340318"/>
          </a:xfrm>
        </p:grpSpPr>
        <p:sp>
          <p:nvSpPr>
            <p:cNvPr id="8342" name="Google Shape;8342;p4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4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4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4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49"/>
          <p:cNvGrpSpPr/>
          <p:nvPr/>
        </p:nvGrpSpPr>
        <p:grpSpPr>
          <a:xfrm>
            <a:off x="4119801" y="4122029"/>
            <a:ext cx="344065" cy="368644"/>
            <a:chOff x="4149138" y="4121151"/>
            <a:chExt cx="344065" cy="368644"/>
          </a:xfrm>
        </p:grpSpPr>
        <p:sp>
          <p:nvSpPr>
            <p:cNvPr id="8347" name="Google Shape;8347;p4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4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4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4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4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4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4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4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4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4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4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4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9" name="Google Shape;8359;p49"/>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0" name="Google Shape;8360;p49"/>
          <p:cNvGrpSpPr/>
          <p:nvPr/>
        </p:nvGrpSpPr>
        <p:grpSpPr>
          <a:xfrm>
            <a:off x="5176925" y="4174949"/>
            <a:ext cx="397763" cy="262804"/>
            <a:chOff x="5206262" y="4174817"/>
            <a:chExt cx="397763" cy="262804"/>
          </a:xfrm>
        </p:grpSpPr>
        <p:sp>
          <p:nvSpPr>
            <p:cNvPr id="8361" name="Google Shape;8361;p4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4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4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4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4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4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49"/>
          <p:cNvGrpSpPr/>
          <p:nvPr/>
        </p:nvGrpSpPr>
        <p:grpSpPr>
          <a:xfrm>
            <a:off x="5698279" y="4161342"/>
            <a:ext cx="440505" cy="290018"/>
            <a:chOff x="5727616" y="4204699"/>
            <a:chExt cx="440505" cy="290018"/>
          </a:xfrm>
        </p:grpSpPr>
        <p:sp>
          <p:nvSpPr>
            <p:cNvPr id="8369" name="Google Shape;8369;p4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4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4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4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4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4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4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49"/>
          <p:cNvGrpSpPr/>
          <p:nvPr/>
        </p:nvGrpSpPr>
        <p:grpSpPr>
          <a:xfrm>
            <a:off x="6380726" y="4124093"/>
            <a:ext cx="159950" cy="364516"/>
            <a:chOff x="6410063" y="4135124"/>
            <a:chExt cx="159950" cy="364516"/>
          </a:xfrm>
        </p:grpSpPr>
        <p:sp>
          <p:nvSpPr>
            <p:cNvPr id="8378" name="Google Shape;8378;p4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4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4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4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49"/>
          <p:cNvGrpSpPr/>
          <p:nvPr/>
        </p:nvGrpSpPr>
        <p:grpSpPr>
          <a:xfrm>
            <a:off x="6641065" y="4124284"/>
            <a:ext cx="214378" cy="364135"/>
            <a:chOff x="6924652" y="4135505"/>
            <a:chExt cx="214378" cy="364135"/>
          </a:xfrm>
        </p:grpSpPr>
        <p:sp>
          <p:nvSpPr>
            <p:cNvPr id="8383" name="Google Shape;8383;p4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4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4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7" name="Google Shape;8387;p49"/>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388" name="Google Shape;8388;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389" name="Google Shape;8389;p49"/>
          <p:cNvGrpSpPr/>
          <p:nvPr/>
        </p:nvGrpSpPr>
        <p:grpSpPr>
          <a:xfrm>
            <a:off x="841240" y="4119220"/>
            <a:ext cx="374177" cy="374263"/>
            <a:chOff x="775325" y="4143525"/>
            <a:chExt cx="468776" cy="468884"/>
          </a:xfrm>
        </p:grpSpPr>
        <p:sp>
          <p:nvSpPr>
            <p:cNvPr id="8390" name="Google Shape;8390;p49"/>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49"/>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49"/>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49"/>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49"/>
          <p:cNvGrpSpPr/>
          <p:nvPr/>
        </p:nvGrpSpPr>
        <p:grpSpPr>
          <a:xfrm>
            <a:off x="7015917" y="4114633"/>
            <a:ext cx="219464" cy="383437"/>
            <a:chOff x="1426400" y="1814750"/>
            <a:chExt cx="407850" cy="712575"/>
          </a:xfrm>
        </p:grpSpPr>
        <p:sp>
          <p:nvSpPr>
            <p:cNvPr id="8395" name="Google Shape;8395;p49"/>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49"/>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49"/>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49"/>
          <p:cNvGrpSpPr/>
          <p:nvPr/>
        </p:nvGrpSpPr>
        <p:grpSpPr>
          <a:xfrm>
            <a:off x="7391519" y="4149408"/>
            <a:ext cx="313833" cy="313887"/>
            <a:chOff x="1910075" y="2021700"/>
            <a:chExt cx="583225" cy="583325"/>
          </a:xfrm>
        </p:grpSpPr>
        <p:sp>
          <p:nvSpPr>
            <p:cNvPr id="8399" name="Google Shape;8399;p49"/>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49"/>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49"/>
          <p:cNvGrpSpPr/>
          <p:nvPr/>
        </p:nvGrpSpPr>
        <p:grpSpPr>
          <a:xfrm>
            <a:off x="7861486" y="4189187"/>
            <a:ext cx="441255" cy="234329"/>
            <a:chOff x="2749275" y="2099575"/>
            <a:chExt cx="820025" cy="435475"/>
          </a:xfrm>
        </p:grpSpPr>
        <p:sp>
          <p:nvSpPr>
            <p:cNvPr id="8403" name="Google Shape;8403;p49"/>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49"/>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4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49"/>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0" name="Shape 8410"/>
        <p:cNvGrpSpPr/>
        <p:nvPr/>
      </p:nvGrpSpPr>
      <p:grpSpPr>
        <a:xfrm>
          <a:off x="0" y="0"/>
          <a:ext cx="0" cy="0"/>
          <a:chOff x="0" y="0"/>
          <a:chExt cx="0" cy="0"/>
        </a:xfrm>
      </p:grpSpPr>
      <p:grpSp>
        <p:nvGrpSpPr>
          <p:cNvPr id="8411" name="Google Shape;8411;p50"/>
          <p:cNvGrpSpPr/>
          <p:nvPr/>
        </p:nvGrpSpPr>
        <p:grpSpPr>
          <a:xfrm>
            <a:off x="1989449" y="4101269"/>
            <a:ext cx="374774" cy="346073"/>
            <a:chOff x="1989449" y="4282269"/>
            <a:chExt cx="374774" cy="346073"/>
          </a:xfrm>
        </p:grpSpPr>
        <p:sp>
          <p:nvSpPr>
            <p:cNvPr id="8412" name="Google Shape;8412;p5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50"/>
          <p:cNvGrpSpPr/>
          <p:nvPr/>
        </p:nvGrpSpPr>
        <p:grpSpPr>
          <a:xfrm>
            <a:off x="2487439" y="4099740"/>
            <a:ext cx="198775" cy="348972"/>
            <a:chOff x="2487439" y="4280740"/>
            <a:chExt cx="198775" cy="348972"/>
          </a:xfrm>
        </p:grpSpPr>
        <p:sp>
          <p:nvSpPr>
            <p:cNvPr id="8418" name="Google Shape;8418;p5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50"/>
          <p:cNvGrpSpPr/>
          <p:nvPr/>
        </p:nvGrpSpPr>
        <p:grpSpPr>
          <a:xfrm>
            <a:off x="2810958" y="4092923"/>
            <a:ext cx="353145" cy="361873"/>
            <a:chOff x="2810958" y="4273923"/>
            <a:chExt cx="353145" cy="361873"/>
          </a:xfrm>
        </p:grpSpPr>
        <p:sp>
          <p:nvSpPr>
            <p:cNvPr id="8423" name="Google Shape;8423;p5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50"/>
          <p:cNvGrpSpPr/>
          <p:nvPr/>
        </p:nvGrpSpPr>
        <p:grpSpPr>
          <a:xfrm>
            <a:off x="6275635" y="4101651"/>
            <a:ext cx="209383" cy="366778"/>
            <a:chOff x="6275635" y="4282651"/>
            <a:chExt cx="209383" cy="366778"/>
          </a:xfrm>
        </p:grpSpPr>
        <p:sp>
          <p:nvSpPr>
            <p:cNvPr id="8431" name="Google Shape;8431;p5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50"/>
          <p:cNvGrpSpPr/>
          <p:nvPr/>
        </p:nvGrpSpPr>
        <p:grpSpPr>
          <a:xfrm>
            <a:off x="6701186" y="4102033"/>
            <a:ext cx="280292" cy="366396"/>
            <a:chOff x="6701186" y="4283033"/>
            <a:chExt cx="280292" cy="366396"/>
          </a:xfrm>
        </p:grpSpPr>
        <p:sp>
          <p:nvSpPr>
            <p:cNvPr id="8434" name="Google Shape;8434;p5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50"/>
          <p:cNvGrpSpPr/>
          <p:nvPr/>
        </p:nvGrpSpPr>
        <p:grpSpPr>
          <a:xfrm>
            <a:off x="2609571" y="3643958"/>
            <a:ext cx="373627" cy="347347"/>
            <a:chOff x="2609571" y="3824958"/>
            <a:chExt cx="373627" cy="347347"/>
          </a:xfrm>
        </p:grpSpPr>
        <p:sp>
          <p:nvSpPr>
            <p:cNvPr id="8437" name="Google Shape;8437;p5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9" name="Google Shape;8439;p50"/>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0" name="Google Shape;8440;p50"/>
          <p:cNvGrpSpPr/>
          <p:nvPr/>
        </p:nvGrpSpPr>
        <p:grpSpPr>
          <a:xfrm>
            <a:off x="916127" y="3626056"/>
            <a:ext cx="221902" cy="380795"/>
            <a:chOff x="916127" y="3807056"/>
            <a:chExt cx="221902" cy="380795"/>
          </a:xfrm>
        </p:grpSpPr>
        <p:sp>
          <p:nvSpPr>
            <p:cNvPr id="8441" name="Google Shape;8441;p5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5" name="Google Shape;8445;p50"/>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0"/>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7" name="Google Shape;8447;p50"/>
          <p:cNvGrpSpPr/>
          <p:nvPr/>
        </p:nvGrpSpPr>
        <p:grpSpPr>
          <a:xfrm>
            <a:off x="3513010" y="3635134"/>
            <a:ext cx="362223" cy="361108"/>
            <a:chOff x="3513010" y="3816134"/>
            <a:chExt cx="362223" cy="361108"/>
          </a:xfrm>
        </p:grpSpPr>
        <p:sp>
          <p:nvSpPr>
            <p:cNvPr id="8448" name="Google Shape;8448;p5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50"/>
          <p:cNvGrpSpPr/>
          <p:nvPr/>
        </p:nvGrpSpPr>
        <p:grpSpPr>
          <a:xfrm>
            <a:off x="3950316" y="3639307"/>
            <a:ext cx="369805" cy="353782"/>
            <a:chOff x="3950316" y="3820307"/>
            <a:chExt cx="369805" cy="353782"/>
          </a:xfrm>
        </p:grpSpPr>
        <p:sp>
          <p:nvSpPr>
            <p:cNvPr id="8453" name="Google Shape;8453;p5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50"/>
          <p:cNvGrpSpPr/>
          <p:nvPr/>
        </p:nvGrpSpPr>
        <p:grpSpPr>
          <a:xfrm>
            <a:off x="1761909" y="3630961"/>
            <a:ext cx="307974" cy="371716"/>
            <a:chOff x="1761909" y="3811961"/>
            <a:chExt cx="307974" cy="371716"/>
          </a:xfrm>
        </p:grpSpPr>
        <p:sp>
          <p:nvSpPr>
            <p:cNvPr id="8458" name="Google Shape;8458;p5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50"/>
          <p:cNvGrpSpPr/>
          <p:nvPr/>
        </p:nvGrpSpPr>
        <p:grpSpPr>
          <a:xfrm>
            <a:off x="5373342" y="3627935"/>
            <a:ext cx="231395" cy="353145"/>
            <a:chOff x="5373342" y="3808935"/>
            <a:chExt cx="231395" cy="353145"/>
          </a:xfrm>
        </p:grpSpPr>
        <p:sp>
          <p:nvSpPr>
            <p:cNvPr id="8469" name="Google Shape;8469;p5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8" name="Google Shape;8478;p50"/>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9" name="Google Shape;8479;p50"/>
          <p:cNvGrpSpPr/>
          <p:nvPr/>
        </p:nvGrpSpPr>
        <p:grpSpPr>
          <a:xfrm>
            <a:off x="5833775" y="3628445"/>
            <a:ext cx="235185" cy="352253"/>
            <a:chOff x="5833775" y="3809445"/>
            <a:chExt cx="235185" cy="352253"/>
          </a:xfrm>
        </p:grpSpPr>
        <p:sp>
          <p:nvSpPr>
            <p:cNvPr id="8480" name="Google Shape;8480;p5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50"/>
          <p:cNvGrpSpPr/>
          <p:nvPr/>
        </p:nvGrpSpPr>
        <p:grpSpPr>
          <a:xfrm>
            <a:off x="4942472" y="3628318"/>
            <a:ext cx="238976" cy="352762"/>
            <a:chOff x="4942472" y="3809318"/>
            <a:chExt cx="238976" cy="352762"/>
          </a:xfrm>
        </p:grpSpPr>
        <p:sp>
          <p:nvSpPr>
            <p:cNvPr id="8484" name="Google Shape;8484;p5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50"/>
          <p:cNvGrpSpPr/>
          <p:nvPr/>
        </p:nvGrpSpPr>
        <p:grpSpPr>
          <a:xfrm>
            <a:off x="6266525" y="3626788"/>
            <a:ext cx="260223" cy="353527"/>
            <a:chOff x="6266525" y="3807788"/>
            <a:chExt cx="260223" cy="353527"/>
          </a:xfrm>
        </p:grpSpPr>
        <p:sp>
          <p:nvSpPr>
            <p:cNvPr id="8492" name="Google Shape;8492;p5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6" name="Google Shape;8496;p50"/>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7" name="Google Shape;8497;p50"/>
          <p:cNvGrpSpPr/>
          <p:nvPr/>
        </p:nvGrpSpPr>
        <p:grpSpPr>
          <a:xfrm>
            <a:off x="7184363" y="3628604"/>
            <a:ext cx="202184" cy="352762"/>
            <a:chOff x="7184363" y="3809604"/>
            <a:chExt cx="202184" cy="352762"/>
          </a:xfrm>
        </p:grpSpPr>
        <p:sp>
          <p:nvSpPr>
            <p:cNvPr id="8498" name="Google Shape;8498;p5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50"/>
          <p:cNvGrpSpPr/>
          <p:nvPr/>
        </p:nvGrpSpPr>
        <p:grpSpPr>
          <a:xfrm>
            <a:off x="7571624" y="3627935"/>
            <a:ext cx="292047" cy="352762"/>
            <a:chOff x="7571624" y="3808935"/>
            <a:chExt cx="292047" cy="352762"/>
          </a:xfrm>
        </p:grpSpPr>
        <p:sp>
          <p:nvSpPr>
            <p:cNvPr id="8501" name="Google Shape;8501;p5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50"/>
          <p:cNvGrpSpPr/>
          <p:nvPr/>
        </p:nvGrpSpPr>
        <p:grpSpPr>
          <a:xfrm>
            <a:off x="2174559" y="3175116"/>
            <a:ext cx="364135" cy="359930"/>
            <a:chOff x="2174559" y="3356116"/>
            <a:chExt cx="364135" cy="359930"/>
          </a:xfrm>
        </p:grpSpPr>
        <p:sp>
          <p:nvSpPr>
            <p:cNvPr id="8508" name="Google Shape;8508;p5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0"/>
          <p:cNvGrpSpPr/>
          <p:nvPr/>
        </p:nvGrpSpPr>
        <p:grpSpPr>
          <a:xfrm>
            <a:off x="1731934" y="3174639"/>
            <a:ext cx="368371" cy="361554"/>
            <a:chOff x="1731934" y="3355639"/>
            <a:chExt cx="368371" cy="361554"/>
          </a:xfrm>
        </p:grpSpPr>
        <p:sp>
          <p:nvSpPr>
            <p:cNvPr id="8511" name="Google Shape;8511;p5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50"/>
          <p:cNvGrpSpPr/>
          <p:nvPr/>
        </p:nvGrpSpPr>
        <p:grpSpPr>
          <a:xfrm>
            <a:off x="3990517" y="3173173"/>
            <a:ext cx="279559" cy="363402"/>
            <a:chOff x="3990517" y="3354173"/>
            <a:chExt cx="279559" cy="363402"/>
          </a:xfrm>
        </p:grpSpPr>
        <p:sp>
          <p:nvSpPr>
            <p:cNvPr id="8514" name="Google Shape;8514;p5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50"/>
          <p:cNvGrpSpPr/>
          <p:nvPr/>
        </p:nvGrpSpPr>
        <p:grpSpPr>
          <a:xfrm>
            <a:off x="3497847" y="3236374"/>
            <a:ext cx="379680" cy="237606"/>
            <a:chOff x="3497847" y="3417374"/>
            <a:chExt cx="379680" cy="237606"/>
          </a:xfrm>
        </p:grpSpPr>
        <p:sp>
          <p:nvSpPr>
            <p:cNvPr id="8518" name="Google Shape;8518;p5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0"/>
          <p:cNvGrpSpPr/>
          <p:nvPr/>
        </p:nvGrpSpPr>
        <p:grpSpPr>
          <a:xfrm>
            <a:off x="2612597" y="3186075"/>
            <a:ext cx="376271" cy="337982"/>
            <a:chOff x="2612597" y="3367075"/>
            <a:chExt cx="376271" cy="337982"/>
          </a:xfrm>
        </p:grpSpPr>
        <p:sp>
          <p:nvSpPr>
            <p:cNvPr id="8523" name="Google Shape;8523;p5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50"/>
          <p:cNvGrpSpPr/>
          <p:nvPr/>
        </p:nvGrpSpPr>
        <p:grpSpPr>
          <a:xfrm>
            <a:off x="3071914" y="3183431"/>
            <a:ext cx="343652" cy="342505"/>
            <a:chOff x="3071914" y="3364431"/>
            <a:chExt cx="343652" cy="342505"/>
          </a:xfrm>
        </p:grpSpPr>
        <p:sp>
          <p:nvSpPr>
            <p:cNvPr id="8526" name="Google Shape;8526;p5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50"/>
          <p:cNvGrpSpPr/>
          <p:nvPr/>
        </p:nvGrpSpPr>
        <p:grpSpPr>
          <a:xfrm>
            <a:off x="897141" y="3178875"/>
            <a:ext cx="257962" cy="352762"/>
            <a:chOff x="897141" y="3359875"/>
            <a:chExt cx="257962" cy="352762"/>
          </a:xfrm>
        </p:grpSpPr>
        <p:sp>
          <p:nvSpPr>
            <p:cNvPr id="8532" name="Google Shape;8532;p5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50"/>
          <p:cNvGrpSpPr/>
          <p:nvPr/>
        </p:nvGrpSpPr>
        <p:grpSpPr>
          <a:xfrm>
            <a:off x="1333682" y="3163330"/>
            <a:ext cx="271213" cy="383088"/>
            <a:chOff x="1333682" y="3344330"/>
            <a:chExt cx="271213" cy="383088"/>
          </a:xfrm>
        </p:grpSpPr>
        <p:sp>
          <p:nvSpPr>
            <p:cNvPr id="8541" name="Google Shape;8541;p5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50"/>
          <p:cNvGrpSpPr/>
          <p:nvPr/>
        </p:nvGrpSpPr>
        <p:grpSpPr>
          <a:xfrm>
            <a:off x="6664394" y="3165974"/>
            <a:ext cx="353113" cy="351998"/>
            <a:chOff x="6664394" y="3346974"/>
            <a:chExt cx="353113" cy="351998"/>
          </a:xfrm>
        </p:grpSpPr>
        <p:sp>
          <p:nvSpPr>
            <p:cNvPr id="8553" name="Google Shape;8553;p5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50"/>
          <p:cNvGrpSpPr/>
          <p:nvPr/>
        </p:nvGrpSpPr>
        <p:grpSpPr>
          <a:xfrm>
            <a:off x="849741" y="1778307"/>
            <a:ext cx="399398" cy="375443"/>
            <a:chOff x="849741" y="1959307"/>
            <a:chExt cx="399398" cy="375443"/>
          </a:xfrm>
        </p:grpSpPr>
        <p:sp>
          <p:nvSpPr>
            <p:cNvPr id="8559" name="Google Shape;8559;p5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50"/>
          <p:cNvGrpSpPr/>
          <p:nvPr/>
        </p:nvGrpSpPr>
        <p:grpSpPr>
          <a:xfrm>
            <a:off x="1284212" y="1782766"/>
            <a:ext cx="379489" cy="366046"/>
            <a:chOff x="1284212" y="1963766"/>
            <a:chExt cx="379489" cy="366046"/>
          </a:xfrm>
        </p:grpSpPr>
        <p:sp>
          <p:nvSpPr>
            <p:cNvPr id="8562" name="Google Shape;8562;p5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50"/>
          <p:cNvGrpSpPr/>
          <p:nvPr/>
        </p:nvGrpSpPr>
        <p:grpSpPr>
          <a:xfrm>
            <a:off x="3037766" y="1788564"/>
            <a:ext cx="370219" cy="354928"/>
            <a:chOff x="3037766" y="1969564"/>
            <a:chExt cx="370219" cy="354928"/>
          </a:xfrm>
        </p:grpSpPr>
        <p:sp>
          <p:nvSpPr>
            <p:cNvPr id="8565" name="Google Shape;8565;p5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50"/>
          <p:cNvGrpSpPr/>
          <p:nvPr/>
        </p:nvGrpSpPr>
        <p:grpSpPr>
          <a:xfrm>
            <a:off x="3982553" y="1790730"/>
            <a:ext cx="304566" cy="350501"/>
            <a:chOff x="3982553" y="1971730"/>
            <a:chExt cx="304566" cy="350501"/>
          </a:xfrm>
        </p:grpSpPr>
        <p:sp>
          <p:nvSpPr>
            <p:cNvPr id="8570" name="Google Shape;8570;p5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50"/>
          <p:cNvGrpSpPr/>
          <p:nvPr/>
        </p:nvGrpSpPr>
        <p:grpSpPr>
          <a:xfrm>
            <a:off x="2567841" y="1813124"/>
            <a:ext cx="399812" cy="306477"/>
            <a:chOff x="2567841" y="1994124"/>
            <a:chExt cx="399812" cy="306477"/>
          </a:xfrm>
        </p:grpSpPr>
        <p:sp>
          <p:nvSpPr>
            <p:cNvPr id="8573" name="Google Shape;8573;p5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50"/>
          <p:cNvGrpSpPr/>
          <p:nvPr/>
        </p:nvGrpSpPr>
        <p:grpSpPr>
          <a:xfrm>
            <a:off x="2212084" y="1779358"/>
            <a:ext cx="324698" cy="372863"/>
            <a:chOff x="2212084" y="1960358"/>
            <a:chExt cx="324698" cy="372863"/>
          </a:xfrm>
        </p:grpSpPr>
        <p:sp>
          <p:nvSpPr>
            <p:cNvPr id="8577" name="Google Shape;8577;p5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50"/>
          <p:cNvGrpSpPr/>
          <p:nvPr/>
        </p:nvGrpSpPr>
        <p:grpSpPr>
          <a:xfrm>
            <a:off x="1805901" y="1779358"/>
            <a:ext cx="284847" cy="373627"/>
            <a:chOff x="1805901" y="1960358"/>
            <a:chExt cx="284847" cy="373627"/>
          </a:xfrm>
        </p:grpSpPr>
        <p:sp>
          <p:nvSpPr>
            <p:cNvPr id="8581" name="Google Shape;8581;p5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3" name="Google Shape;8583;p50"/>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0"/>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0"/>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50"/>
          <p:cNvGrpSpPr/>
          <p:nvPr/>
        </p:nvGrpSpPr>
        <p:grpSpPr>
          <a:xfrm>
            <a:off x="6656812" y="1848388"/>
            <a:ext cx="368690" cy="245793"/>
            <a:chOff x="6656812" y="2029388"/>
            <a:chExt cx="368690" cy="245793"/>
          </a:xfrm>
        </p:grpSpPr>
        <p:sp>
          <p:nvSpPr>
            <p:cNvPr id="8587" name="Google Shape;8587;p5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50"/>
          <p:cNvGrpSpPr/>
          <p:nvPr/>
        </p:nvGrpSpPr>
        <p:grpSpPr>
          <a:xfrm>
            <a:off x="4869651" y="1831218"/>
            <a:ext cx="376654" cy="281566"/>
            <a:chOff x="4869651" y="2012218"/>
            <a:chExt cx="376654" cy="281566"/>
          </a:xfrm>
        </p:grpSpPr>
        <p:sp>
          <p:nvSpPr>
            <p:cNvPr id="8598" name="Google Shape;8598;p5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50"/>
          <p:cNvGrpSpPr/>
          <p:nvPr/>
        </p:nvGrpSpPr>
        <p:grpSpPr>
          <a:xfrm>
            <a:off x="5306224" y="1831313"/>
            <a:ext cx="367925" cy="281694"/>
            <a:chOff x="5306224" y="2012313"/>
            <a:chExt cx="367925" cy="281694"/>
          </a:xfrm>
        </p:grpSpPr>
        <p:sp>
          <p:nvSpPr>
            <p:cNvPr id="8603" name="Google Shape;8603;p5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5" name="Google Shape;8605;p50"/>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6" name="Google Shape;8606;p50"/>
          <p:cNvGrpSpPr/>
          <p:nvPr/>
        </p:nvGrpSpPr>
        <p:grpSpPr>
          <a:xfrm>
            <a:off x="6195998" y="1802102"/>
            <a:ext cx="368308" cy="338746"/>
            <a:chOff x="6195998" y="1983102"/>
            <a:chExt cx="368308" cy="338746"/>
          </a:xfrm>
        </p:grpSpPr>
        <p:sp>
          <p:nvSpPr>
            <p:cNvPr id="8607" name="Google Shape;8607;p5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50"/>
          <p:cNvGrpSpPr/>
          <p:nvPr/>
        </p:nvGrpSpPr>
        <p:grpSpPr>
          <a:xfrm>
            <a:off x="7542031" y="1830835"/>
            <a:ext cx="369072" cy="280037"/>
            <a:chOff x="7542031" y="2011835"/>
            <a:chExt cx="369072" cy="280037"/>
          </a:xfrm>
        </p:grpSpPr>
        <p:sp>
          <p:nvSpPr>
            <p:cNvPr id="8611" name="Google Shape;8611;p5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0"/>
          <p:cNvGrpSpPr/>
          <p:nvPr/>
        </p:nvGrpSpPr>
        <p:grpSpPr>
          <a:xfrm>
            <a:off x="8010427" y="3167503"/>
            <a:ext cx="278795" cy="351615"/>
            <a:chOff x="8010427" y="3348503"/>
            <a:chExt cx="278795" cy="351615"/>
          </a:xfrm>
        </p:grpSpPr>
        <p:sp>
          <p:nvSpPr>
            <p:cNvPr id="8621" name="Google Shape;8621;p5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5" name="Google Shape;8625;p50"/>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6" name="Google Shape;8626;p50"/>
          <p:cNvGrpSpPr/>
          <p:nvPr/>
        </p:nvGrpSpPr>
        <p:grpSpPr>
          <a:xfrm>
            <a:off x="7141900" y="3168204"/>
            <a:ext cx="281057" cy="351010"/>
            <a:chOff x="7141900" y="3349204"/>
            <a:chExt cx="281057" cy="351010"/>
          </a:xfrm>
        </p:grpSpPr>
        <p:sp>
          <p:nvSpPr>
            <p:cNvPr id="8627" name="Google Shape;8627;p5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50"/>
          <p:cNvGrpSpPr/>
          <p:nvPr/>
        </p:nvGrpSpPr>
        <p:grpSpPr>
          <a:xfrm>
            <a:off x="5314188" y="3169032"/>
            <a:ext cx="363752" cy="353113"/>
            <a:chOff x="5314188" y="3350032"/>
            <a:chExt cx="363752" cy="353113"/>
          </a:xfrm>
        </p:grpSpPr>
        <p:sp>
          <p:nvSpPr>
            <p:cNvPr id="8631" name="Google Shape;8631;p5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50"/>
          <p:cNvGrpSpPr/>
          <p:nvPr/>
        </p:nvGrpSpPr>
        <p:grpSpPr>
          <a:xfrm>
            <a:off x="5829984" y="3169032"/>
            <a:ext cx="220755" cy="352348"/>
            <a:chOff x="5829984" y="3350032"/>
            <a:chExt cx="220755" cy="352348"/>
          </a:xfrm>
        </p:grpSpPr>
        <p:sp>
          <p:nvSpPr>
            <p:cNvPr id="8634" name="Google Shape;8634;p5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50"/>
          <p:cNvGrpSpPr/>
          <p:nvPr/>
        </p:nvGrpSpPr>
        <p:grpSpPr>
          <a:xfrm>
            <a:off x="4882170" y="3168841"/>
            <a:ext cx="358464" cy="352316"/>
            <a:chOff x="4882170" y="3349841"/>
            <a:chExt cx="358464" cy="352316"/>
          </a:xfrm>
        </p:grpSpPr>
        <p:sp>
          <p:nvSpPr>
            <p:cNvPr id="8639" name="Google Shape;8639;p5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1" name="Google Shape;8641;p50"/>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0"/>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3" name="Google Shape;8643;p50"/>
          <p:cNvGrpSpPr/>
          <p:nvPr/>
        </p:nvGrpSpPr>
        <p:grpSpPr>
          <a:xfrm>
            <a:off x="3044965" y="2254220"/>
            <a:ext cx="400194" cy="324316"/>
            <a:chOff x="3044965" y="2435220"/>
            <a:chExt cx="400194" cy="324316"/>
          </a:xfrm>
        </p:grpSpPr>
        <p:sp>
          <p:nvSpPr>
            <p:cNvPr id="8644" name="Google Shape;8644;p5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50"/>
          <p:cNvGrpSpPr/>
          <p:nvPr/>
        </p:nvGrpSpPr>
        <p:grpSpPr>
          <a:xfrm>
            <a:off x="6203579" y="3167981"/>
            <a:ext cx="351615" cy="350373"/>
            <a:chOff x="6203579" y="3348981"/>
            <a:chExt cx="351615" cy="350373"/>
          </a:xfrm>
        </p:grpSpPr>
        <p:sp>
          <p:nvSpPr>
            <p:cNvPr id="8648" name="Google Shape;8648;p5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50"/>
          <p:cNvGrpSpPr/>
          <p:nvPr/>
        </p:nvGrpSpPr>
        <p:grpSpPr>
          <a:xfrm>
            <a:off x="4878379" y="2292892"/>
            <a:ext cx="367161" cy="287523"/>
            <a:chOff x="4878379" y="2473892"/>
            <a:chExt cx="367161" cy="287523"/>
          </a:xfrm>
        </p:grpSpPr>
        <p:sp>
          <p:nvSpPr>
            <p:cNvPr id="8654" name="Google Shape;8654;p5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0"/>
          <p:cNvGrpSpPr/>
          <p:nvPr/>
        </p:nvGrpSpPr>
        <p:grpSpPr>
          <a:xfrm>
            <a:off x="1325719" y="2706689"/>
            <a:ext cx="290581" cy="372481"/>
            <a:chOff x="1325719" y="2887689"/>
            <a:chExt cx="290581" cy="372481"/>
          </a:xfrm>
        </p:grpSpPr>
        <p:sp>
          <p:nvSpPr>
            <p:cNvPr id="8660" name="Google Shape;8660;p5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2" name="Google Shape;8662;p50"/>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3" name="Google Shape;8663;p50"/>
          <p:cNvGrpSpPr/>
          <p:nvPr/>
        </p:nvGrpSpPr>
        <p:grpSpPr>
          <a:xfrm>
            <a:off x="3510335" y="2711499"/>
            <a:ext cx="360726" cy="361204"/>
            <a:chOff x="3510335" y="2892499"/>
            <a:chExt cx="360726" cy="361204"/>
          </a:xfrm>
        </p:grpSpPr>
        <p:sp>
          <p:nvSpPr>
            <p:cNvPr id="8664" name="Google Shape;8664;p5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50"/>
          <p:cNvGrpSpPr/>
          <p:nvPr/>
        </p:nvGrpSpPr>
        <p:grpSpPr>
          <a:xfrm>
            <a:off x="3086313" y="2696049"/>
            <a:ext cx="320143" cy="392581"/>
            <a:chOff x="3086313" y="2877049"/>
            <a:chExt cx="320143" cy="392581"/>
          </a:xfrm>
        </p:grpSpPr>
        <p:sp>
          <p:nvSpPr>
            <p:cNvPr id="8670" name="Google Shape;8670;p5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2" name="Google Shape;8682;p50"/>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3" name="Google Shape;8683;p50"/>
          <p:cNvGrpSpPr/>
          <p:nvPr/>
        </p:nvGrpSpPr>
        <p:grpSpPr>
          <a:xfrm>
            <a:off x="861113" y="2704746"/>
            <a:ext cx="333809" cy="373277"/>
            <a:chOff x="861113" y="2885746"/>
            <a:chExt cx="333809" cy="373277"/>
          </a:xfrm>
        </p:grpSpPr>
        <p:sp>
          <p:nvSpPr>
            <p:cNvPr id="8684" name="Google Shape;8684;p5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7" name="Google Shape;8687;p50"/>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0"/>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9" name="Google Shape;8689;p50"/>
          <p:cNvGrpSpPr/>
          <p:nvPr/>
        </p:nvGrpSpPr>
        <p:grpSpPr>
          <a:xfrm>
            <a:off x="1297654" y="1323481"/>
            <a:ext cx="349354" cy="362223"/>
            <a:chOff x="1297654" y="1504481"/>
            <a:chExt cx="349354" cy="362223"/>
          </a:xfrm>
        </p:grpSpPr>
        <p:sp>
          <p:nvSpPr>
            <p:cNvPr id="8690" name="Google Shape;8690;p5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3" name="Google Shape;8693;p50"/>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4" name="Google Shape;8694;p50"/>
          <p:cNvGrpSpPr/>
          <p:nvPr/>
        </p:nvGrpSpPr>
        <p:grpSpPr>
          <a:xfrm>
            <a:off x="852385" y="1329916"/>
            <a:ext cx="353145" cy="351998"/>
            <a:chOff x="852385" y="1510916"/>
            <a:chExt cx="353145" cy="351998"/>
          </a:xfrm>
        </p:grpSpPr>
        <p:sp>
          <p:nvSpPr>
            <p:cNvPr id="8695" name="Google Shape;8695;p5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50"/>
          <p:cNvGrpSpPr/>
          <p:nvPr/>
        </p:nvGrpSpPr>
        <p:grpSpPr>
          <a:xfrm>
            <a:off x="1745217" y="1334471"/>
            <a:ext cx="343269" cy="342505"/>
            <a:chOff x="1745217" y="1515471"/>
            <a:chExt cx="343269" cy="342505"/>
          </a:xfrm>
        </p:grpSpPr>
        <p:sp>
          <p:nvSpPr>
            <p:cNvPr id="8699" name="Google Shape;8699;p5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3" name="Google Shape;8703;p50"/>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4" name="Google Shape;8704;p50"/>
          <p:cNvGrpSpPr/>
          <p:nvPr/>
        </p:nvGrpSpPr>
        <p:grpSpPr>
          <a:xfrm>
            <a:off x="3042703" y="1348137"/>
            <a:ext cx="411535" cy="315587"/>
            <a:chOff x="3042703" y="1529137"/>
            <a:chExt cx="411535" cy="315587"/>
          </a:xfrm>
        </p:grpSpPr>
        <p:sp>
          <p:nvSpPr>
            <p:cNvPr id="8705" name="Google Shape;8705;p5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50"/>
          <p:cNvGrpSpPr/>
          <p:nvPr/>
        </p:nvGrpSpPr>
        <p:grpSpPr>
          <a:xfrm>
            <a:off x="2629289" y="1363682"/>
            <a:ext cx="350501" cy="284497"/>
            <a:chOff x="2629289" y="1544682"/>
            <a:chExt cx="350501" cy="284497"/>
          </a:xfrm>
        </p:grpSpPr>
        <p:sp>
          <p:nvSpPr>
            <p:cNvPr id="8716" name="Google Shape;8716;p5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50"/>
          <p:cNvGrpSpPr/>
          <p:nvPr/>
        </p:nvGrpSpPr>
        <p:grpSpPr>
          <a:xfrm>
            <a:off x="5305077" y="1321633"/>
            <a:ext cx="367893" cy="365218"/>
            <a:chOff x="5305077" y="1502633"/>
            <a:chExt cx="367893" cy="365218"/>
          </a:xfrm>
        </p:grpSpPr>
        <p:sp>
          <p:nvSpPr>
            <p:cNvPr id="8722" name="Google Shape;8722;p5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50"/>
          <p:cNvGrpSpPr/>
          <p:nvPr/>
        </p:nvGrpSpPr>
        <p:grpSpPr>
          <a:xfrm>
            <a:off x="7100170" y="1319117"/>
            <a:ext cx="368308" cy="367033"/>
            <a:chOff x="7100170" y="1500117"/>
            <a:chExt cx="368308" cy="367033"/>
          </a:xfrm>
        </p:grpSpPr>
        <p:sp>
          <p:nvSpPr>
            <p:cNvPr id="8725" name="Google Shape;8725;p5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8" name="Google Shape;8738;p50"/>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9" name="Google Shape;8739;p50"/>
          <p:cNvGrpSpPr/>
          <p:nvPr/>
        </p:nvGrpSpPr>
        <p:grpSpPr>
          <a:xfrm>
            <a:off x="6649231" y="1319021"/>
            <a:ext cx="390287" cy="367065"/>
            <a:chOff x="6649231" y="1500021"/>
            <a:chExt cx="390287" cy="367065"/>
          </a:xfrm>
        </p:grpSpPr>
        <p:sp>
          <p:nvSpPr>
            <p:cNvPr id="8740" name="Google Shape;8740;p5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50"/>
          <p:cNvGrpSpPr/>
          <p:nvPr/>
        </p:nvGrpSpPr>
        <p:grpSpPr>
          <a:xfrm>
            <a:off x="5746938" y="1362503"/>
            <a:ext cx="387261" cy="280356"/>
            <a:chOff x="5746938" y="1543503"/>
            <a:chExt cx="387261" cy="280356"/>
          </a:xfrm>
        </p:grpSpPr>
        <p:sp>
          <p:nvSpPr>
            <p:cNvPr id="8753" name="Google Shape;8753;p5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5" name="Google Shape;8755;p50"/>
          <p:cNvGrpSpPr/>
          <p:nvPr/>
        </p:nvGrpSpPr>
        <p:grpSpPr>
          <a:xfrm>
            <a:off x="6196730" y="1344346"/>
            <a:ext cx="369072" cy="317467"/>
            <a:chOff x="6196730" y="1525346"/>
            <a:chExt cx="369072" cy="317467"/>
          </a:xfrm>
        </p:grpSpPr>
        <p:sp>
          <p:nvSpPr>
            <p:cNvPr id="8756" name="Google Shape;8756;p5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50"/>
          <p:cNvGrpSpPr/>
          <p:nvPr/>
        </p:nvGrpSpPr>
        <p:grpSpPr>
          <a:xfrm>
            <a:off x="4940592" y="1319690"/>
            <a:ext cx="246558" cy="367161"/>
            <a:chOff x="4940592" y="1500690"/>
            <a:chExt cx="246558" cy="367161"/>
          </a:xfrm>
        </p:grpSpPr>
        <p:sp>
          <p:nvSpPr>
            <p:cNvPr id="8760" name="Google Shape;8760;p5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50"/>
          <p:cNvGrpSpPr/>
          <p:nvPr/>
        </p:nvGrpSpPr>
        <p:grpSpPr>
          <a:xfrm>
            <a:off x="7964906" y="1318894"/>
            <a:ext cx="380858" cy="367575"/>
            <a:chOff x="7964906" y="1499894"/>
            <a:chExt cx="380858" cy="367575"/>
          </a:xfrm>
        </p:grpSpPr>
        <p:sp>
          <p:nvSpPr>
            <p:cNvPr id="8765" name="Google Shape;8765;p5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8" name="Google Shape;8768;p50"/>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9" name="Google Shape;8769;p50"/>
          <p:cNvGrpSpPr/>
          <p:nvPr/>
        </p:nvGrpSpPr>
        <p:grpSpPr>
          <a:xfrm>
            <a:off x="8007400" y="2721278"/>
            <a:ext cx="285230" cy="355597"/>
            <a:chOff x="8007400" y="2902278"/>
            <a:chExt cx="285230" cy="355597"/>
          </a:xfrm>
        </p:grpSpPr>
        <p:sp>
          <p:nvSpPr>
            <p:cNvPr id="8770" name="Google Shape;8770;p5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50"/>
          <p:cNvGrpSpPr/>
          <p:nvPr/>
        </p:nvGrpSpPr>
        <p:grpSpPr>
          <a:xfrm>
            <a:off x="6219124" y="2721788"/>
            <a:ext cx="318231" cy="355470"/>
            <a:chOff x="6219124" y="2902788"/>
            <a:chExt cx="318231" cy="355470"/>
          </a:xfrm>
        </p:grpSpPr>
        <p:sp>
          <p:nvSpPr>
            <p:cNvPr id="8773" name="Google Shape;8773;p5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50"/>
          <p:cNvGrpSpPr/>
          <p:nvPr/>
        </p:nvGrpSpPr>
        <p:grpSpPr>
          <a:xfrm>
            <a:off x="4969421" y="2721852"/>
            <a:ext cx="185109" cy="355406"/>
            <a:chOff x="4969421" y="2902852"/>
            <a:chExt cx="185109" cy="355406"/>
          </a:xfrm>
        </p:grpSpPr>
        <p:sp>
          <p:nvSpPr>
            <p:cNvPr id="8777" name="Google Shape;8777;p5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3" name="Google Shape;8783;p50"/>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0"/>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5" name="Google Shape;8785;p50"/>
          <p:cNvGrpSpPr/>
          <p:nvPr/>
        </p:nvGrpSpPr>
        <p:grpSpPr>
          <a:xfrm>
            <a:off x="6685259" y="2721852"/>
            <a:ext cx="311414" cy="355406"/>
            <a:chOff x="6685259" y="2902852"/>
            <a:chExt cx="311414" cy="355406"/>
          </a:xfrm>
        </p:grpSpPr>
        <p:sp>
          <p:nvSpPr>
            <p:cNvPr id="8786" name="Google Shape;8786;p5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50"/>
          <p:cNvGrpSpPr/>
          <p:nvPr/>
        </p:nvGrpSpPr>
        <p:grpSpPr>
          <a:xfrm>
            <a:off x="5309250" y="2722170"/>
            <a:ext cx="359579" cy="355852"/>
            <a:chOff x="5309250" y="2903170"/>
            <a:chExt cx="359579" cy="355852"/>
          </a:xfrm>
        </p:grpSpPr>
        <p:sp>
          <p:nvSpPr>
            <p:cNvPr id="8790" name="Google Shape;8790;p5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50"/>
          <p:cNvGrpSpPr/>
          <p:nvPr/>
        </p:nvGrpSpPr>
        <p:grpSpPr>
          <a:xfrm>
            <a:off x="2199565" y="2240172"/>
            <a:ext cx="312179" cy="353431"/>
            <a:chOff x="2199565" y="2421172"/>
            <a:chExt cx="312179" cy="353431"/>
          </a:xfrm>
        </p:grpSpPr>
        <p:sp>
          <p:nvSpPr>
            <p:cNvPr id="8794" name="Google Shape;8794;p5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50"/>
          <p:cNvGrpSpPr/>
          <p:nvPr/>
        </p:nvGrpSpPr>
        <p:grpSpPr>
          <a:xfrm>
            <a:off x="1750887" y="2244727"/>
            <a:ext cx="320143" cy="343269"/>
            <a:chOff x="1750887" y="2425727"/>
            <a:chExt cx="320143" cy="343269"/>
          </a:xfrm>
        </p:grpSpPr>
        <p:sp>
          <p:nvSpPr>
            <p:cNvPr id="8797" name="Google Shape;8797;p5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50"/>
          <p:cNvGrpSpPr/>
          <p:nvPr/>
        </p:nvGrpSpPr>
        <p:grpSpPr>
          <a:xfrm>
            <a:off x="1298037" y="2244727"/>
            <a:ext cx="338364" cy="342887"/>
            <a:chOff x="1298037" y="2425727"/>
            <a:chExt cx="338364" cy="342887"/>
          </a:xfrm>
        </p:grpSpPr>
        <p:sp>
          <p:nvSpPr>
            <p:cNvPr id="8800" name="Google Shape;8800;p5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4" name="Google Shape;8804;p50"/>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5" name="Google Shape;8805;p50"/>
          <p:cNvGrpSpPr/>
          <p:nvPr/>
        </p:nvGrpSpPr>
        <p:grpSpPr>
          <a:xfrm>
            <a:off x="3974207" y="2248009"/>
            <a:ext cx="320143" cy="338491"/>
            <a:chOff x="3974207" y="2429009"/>
            <a:chExt cx="320143" cy="338491"/>
          </a:xfrm>
        </p:grpSpPr>
        <p:sp>
          <p:nvSpPr>
            <p:cNvPr id="8806" name="Google Shape;8806;p5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50"/>
          <p:cNvGrpSpPr/>
          <p:nvPr/>
        </p:nvGrpSpPr>
        <p:grpSpPr>
          <a:xfrm>
            <a:off x="2623237" y="2250047"/>
            <a:ext cx="355024" cy="332630"/>
            <a:chOff x="2623237" y="2431047"/>
            <a:chExt cx="355024" cy="332630"/>
          </a:xfrm>
        </p:grpSpPr>
        <p:sp>
          <p:nvSpPr>
            <p:cNvPr id="8809" name="Google Shape;8809;p5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50"/>
          <p:cNvGrpSpPr/>
          <p:nvPr/>
        </p:nvGrpSpPr>
        <p:grpSpPr>
          <a:xfrm>
            <a:off x="6657194" y="2253073"/>
            <a:ext cx="375507" cy="367925"/>
            <a:chOff x="6657194" y="2434073"/>
            <a:chExt cx="375507" cy="367925"/>
          </a:xfrm>
        </p:grpSpPr>
        <p:sp>
          <p:nvSpPr>
            <p:cNvPr id="8814" name="Google Shape;8814;p5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50"/>
          <p:cNvGrpSpPr/>
          <p:nvPr/>
        </p:nvGrpSpPr>
        <p:grpSpPr>
          <a:xfrm>
            <a:off x="7101317" y="2260655"/>
            <a:ext cx="367925" cy="352380"/>
            <a:chOff x="7101317" y="2441655"/>
            <a:chExt cx="367925" cy="352380"/>
          </a:xfrm>
        </p:grpSpPr>
        <p:sp>
          <p:nvSpPr>
            <p:cNvPr id="8818" name="Google Shape;8818;p5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50"/>
          <p:cNvGrpSpPr/>
          <p:nvPr/>
        </p:nvGrpSpPr>
        <p:grpSpPr>
          <a:xfrm>
            <a:off x="5756399" y="2253456"/>
            <a:ext cx="367925" cy="367161"/>
            <a:chOff x="5756399" y="2434456"/>
            <a:chExt cx="367925" cy="367161"/>
          </a:xfrm>
        </p:grpSpPr>
        <p:sp>
          <p:nvSpPr>
            <p:cNvPr id="8821" name="Google Shape;8821;p5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8" name="Google Shape;8828;p50"/>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0"/>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0" name="Google Shape;8830;p50"/>
          <p:cNvGrpSpPr/>
          <p:nvPr/>
        </p:nvGrpSpPr>
        <p:grpSpPr>
          <a:xfrm>
            <a:off x="7964906" y="2253073"/>
            <a:ext cx="373627" cy="367925"/>
            <a:chOff x="7964906" y="2434073"/>
            <a:chExt cx="373627" cy="367925"/>
          </a:xfrm>
        </p:grpSpPr>
        <p:sp>
          <p:nvSpPr>
            <p:cNvPr id="8831" name="Google Shape;8831;p5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50"/>
          <p:cNvGrpSpPr/>
          <p:nvPr/>
        </p:nvGrpSpPr>
        <p:grpSpPr>
          <a:xfrm>
            <a:off x="6194086" y="2256737"/>
            <a:ext cx="369837" cy="360471"/>
            <a:chOff x="6194086" y="2437737"/>
            <a:chExt cx="369837" cy="360471"/>
          </a:xfrm>
        </p:grpSpPr>
        <p:sp>
          <p:nvSpPr>
            <p:cNvPr id="8834" name="Google Shape;8834;p5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6" name="Google Shape;8836;p50"/>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837" name="Google Shape;8837;p50"/>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41" name="Shape 8841"/>
        <p:cNvGrpSpPr/>
        <p:nvPr/>
      </p:nvGrpSpPr>
      <p:grpSpPr>
        <a:xfrm>
          <a:off x="0" y="0"/>
          <a:ext cx="0" cy="0"/>
          <a:chOff x="0" y="0"/>
          <a:chExt cx="0" cy="0"/>
        </a:xfrm>
      </p:grpSpPr>
      <p:grpSp>
        <p:nvGrpSpPr>
          <p:cNvPr id="8842" name="Google Shape;8842;p51"/>
          <p:cNvGrpSpPr/>
          <p:nvPr/>
        </p:nvGrpSpPr>
        <p:grpSpPr>
          <a:xfrm>
            <a:off x="3122257" y="1334344"/>
            <a:ext cx="294850" cy="349434"/>
            <a:chOff x="3122257" y="1508594"/>
            <a:chExt cx="294850" cy="349434"/>
          </a:xfrm>
        </p:grpSpPr>
        <p:sp>
          <p:nvSpPr>
            <p:cNvPr id="8843" name="Google Shape;8843;p5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51"/>
          <p:cNvGrpSpPr/>
          <p:nvPr/>
        </p:nvGrpSpPr>
        <p:grpSpPr>
          <a:xfrm>
            <a:off x="910723" y="1333962"/>
            <a:ext cx="251660" cy="350166"/>
            <a:chOff x="910723" y="1508212"/>
            <a:chExt cx="251660" cy="350166"/>
          </a:xfrm>
        </p:grpSpPr>
        <p:sp>
          <p:nvSpPr>
            <p:cNvPr id="8849" name="Google Shape;8849;p5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51"/>
          <p:cNvGrpSpPr/>
          <p:nvPr/>
        </p:nvGrpSpPr>
        <p:grpSpPr>
          <a:xfrm>
            <a:off x="1308631" y="1333580"/>
            <a:ext cx="350166" cy="350198"/>
            <a:chOff x="1308631" y="1507830"/>
            <a:chExt cx="350166" cy="350198"/>
          </a:xfrm>
        </p:grpSpPr>
        <p:sp>
          <p:nvSpPr>
            <p:cNvPr id="8867" name="Google Shape;8867;p5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51"/>
          <p:cNvGrpSpPr/>
          <p:nvPr/>
        </p:nvGrpSpPr>
        <p:grpSpPr>
          <a:xfrm>
            <a:off x="1756921" y="1335489"/>
            <a:ext cx="345997" cy="345997"/>
            <a:chOff x="1756921" y="1509739"/>
            <a:chExt cx="345997" cy="345997"/>
          </a:xfrm>
        </p:grpSpPr>
        <p:sp>
          <p:nvSpPr>
            <p:cNvPr id="8872" name="Google Shape;8872;p5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51"/>
          <p:cNvGrpSpPr/>
          <p:nvPr/>
        </p:nvGrpSpPr>
        <p:grpSpPr>
          <a:xfrm>
            <a:off x="2216956" y="1336253"/>
            <a:ext cx="318721" cy="345615"/>
            <a:chOff x="2216956" y="1510503"/>
            <a:chExt cx="318721" cy="345615"/>
          </a:xfrm>
        </p:grpSpPr>
        <p:sp>
          <p:nvSpPr>
            <p:cNvPr id="8890" name="Google Shape;8890;p5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51"/>
          <p:cNvGrpSpPr/>
          <p:nvPr/>
        </p:nvGrpSpPr>
        <p:grpSpPr>
          <a:xfrm>
            <a:off x="3988156" y="1394211"/>
            <a:ext cx="349052" cy="230049"/>
            <a:chOff x="3988156" y="1568461"/>
            <a:chExt cx="349052" cy="230049"/>
          </a:xfrm>
        </p:grpSpPr>
        <p:sp>
          <p:nvSpPr>
            <p:cNvPr id="8896" name="Google Shape;8896;p5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51"/>
          <p:cNvGrpSpPr/>
          <p:nvPr/>
        </p:nvGrpSpPr>
        <p:grpSpPr>
          <a:xfrm>
            <a:off x="2633037" y="1325623"/>
            <a:ext cx="379002" cy="366112"/>
            <a:chOff x="2633037" y="1499873"/>
            <a:chExt cx="379002" cy="366112"/>
          </a:xfrm>
        </p:grpSpPr>
        <p:sp>
          <p:nvSpPr>
            <p:cNvPr id="8904" name="Google Shape;8904;p5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51"/>
          <p:cNvGrpSpPr/>
          <p:nvPr/>
        </p:nvGrpSpPr>
        <p:grpSpPr>
          <a:xfrm>
            <a:off x="6675256" y="1341919"/>
            <a:ext cx="327823" cy="357009"/>
            <a:chOff x="6675256" y="1516169"/>
            <a:chExt cx="327823" cy="357009"/>
          </a:xfrm>
        </p:grpSpPr>
        <p:sp>
          <p:nvSpPr>
            <p:cNvPr id="8911" name="Google Shape;8911;p5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51"/>
          <p:cNvGrpSpPr/>
          <p:nvPr/>
        </p:nvGrpSpPr>
        <p:grpSpPr>
          <a:xfrm>
            <a:off x="8020159" y="1342301"/>
            <a:ext cx="300897" cy="356627"/>
            <a:chOff x="8020159" y="1516551"/>
            <a:chExt cx="300897" cy="356627"/>
          </a:xfrm>
        </p:grpSpPr>
        <p:sp>
          <p:nvSpPr>
            <p:cNvPr id="8921" name="Google Shape;8921;p5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51"/>
          <p:cNvGrpSpPr/>
          <p:nvPr/>
        </p:nvGrpSpPr>
        <p:grpSpPr>
          <a:xfrm>
            <a:off x="5377363" y="1341919"/>
            <a:ext cx="257357" cy="356627"/>
            <a:chOff x="5377363" y="1516169"/>
            <a:chExt cx="257357" cy="356627"/>
          </a:xfrm>
        </p:grpSpPr>
        <p:sp>
          <p:nvSpPr>
            <p:cNvPr id="8927" name="Google Shape;8927;p5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51"/>
          <p:cNvGrpSpPr/>
          <p:nvPr/>
        </p:nvGrpSpPr>
        <p:grpSpPr>
          <a:xfrm>
            <a:off x="4880567" y="1361620"/>
            <a:ext cx="356245" cy="317607"/>
            <a:chOff x="4880567" y="1535870"/>
            <a:chExt cx="356245" cy="317607"/>
          </a:xfrm>
        </p:grpSpPr>
        <p:sp>
          <p:nvSpPr>
            <p:cNvPr id="8945" name="Google Shape;8945;p5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51"/>
          <p:cNvGrpSpPr/>
          <p:nvPr/>
        </p:nvGrpSpPr>
        <p:grpSpPr>
          <a:xfrm>
            <a:off x="5771483" y="1341537"/>
            <a:ext cx="357359" cy="357391"/>
            <a:chOff x="5771483" y="1515787"/>
            <a:chExt cx="357359" cy="357391"/>
          </a:xfrm>
        </p:grpSpPr>
        <p:sp>
          <p:nvSpPr>
            <p:cNvPr id="8951" name="Google Shape;8951;p5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51"/>
          <p:cNvGrpSpPr/>
          <p:nvPr/>
        </p:nvGrpSpPr>
        <p:grpSpPr>
          <a:xfrm>
            <a:off x="7121669" y="1359360"/>
            <a:ext cx="321362" cy="321362"/>
            <a:chOff x="7121669" y="1533610"/>
            <a:chExt cx="321362" cy="321362"/>
          </a:xfrm>
        </p:grpSpPr>
        <p:sp>
          <p:nvSpPr>
            <p:cNvPr id="8956" name="Google Shape;8956;p5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51"/>
          <p:cNvGrpSpPr/>
          <p:nvPr/>
        </p:nvGrpSpPr>
        <p:grpSpPr>
          <a:xfrm>
            <a:off x="7562766" y="1340614"/>
            <a:ext cx="327059" cy="360192"/>
            <a:chOff x="7562766" y="1514864"/>
            <a:chExt cx="327059" cy="360192"/>
          </a:xfrm>
        </p:grpSpPr>
        <p:sp>
          <p:nvSpPr>
            <p:cNvPr id="8961" name="Google Shape;8961;p5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51"/>
          <p:cNvGrpSpPr/>
          <p:nvPr/>
        </p:nvGrpSpPr>
        <p:grpSpPr>
          <a:xfrm>
            <a:off x="6221229" y="1324423"/>
            <a:ext cx="361636" cy="362183"/>
            <a:chOff x="6259175" y="1559008"/>
            <a:chExt cx="271743" cy="272093"/>
          </a:xfrm>
        </p:grpSpPr>
        <p:sp>
          <p:nvSpPr>
            <p:cNvPr id="8966" name="Google Shape;8966;p5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51"/>
          <p:cNvGrpSpPr/>
          <p:nvPr/>
        </p:nvGrpSpPr>
        <p:grpSpPr>
          <a:xfrm>
            <a:off x="6671087" y="1835054"/>
            <a:ext cx="332757" cy="281833"/>
            <a:chOff x="6671087" y="2009304"/>
            <a:chExt cx="332757" cy="281833"/>
          </a:xfrm>
        </p:grpSpPr>
        <p:sp>
          <p:nvSpPr>
            <p:cNvPr id="8984" name="Google Shape;8984;p5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6" name="Google Shape;8986;p51"/>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7" name="Google Shape;8987;p51"/>
          <p:cNvGrpSpPr/>
          <p:nvPr/>
        </p:nvGrpSpPr>
        <p:grpSpPr>
          <a:xfrm>
            <a:off x="2201806" y="1802335"/>
            <a:ext cx="349784" cy="349434"/>
            <a:chOff x="2201806" y="1976585"/>
            <a:chExt cx="349784" cy="349434"/>
          </a:xfrm>
        </p:grpSpPr>
        <p:sp>
          <p:nvSpPr>
            <p:cNvPr id="8988" name="Google Shape;8988;p5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51"/>
          <p:cNvGrpSpPr/>
          <p:nvPr/>
        </p:nvGrpSpPr>
        <p:grpSpPr>
          <a:xfrm>
            <a:off x="3094217" y="1802335"/>
            <a:ext cx="350198" cy="350548"/>
            <a:chOff x="3094217" y="1976585"/>
            <a:chExt cx="350198" cy="350548"/>
          </a:xfrm>
        </p:grpSpPr>
        <p:sp>
          <p:nvSpPr>
            <p:cNvPr id="8993" name="Google Shape;8993;p5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6" name="Google Shape;9006;p51"/>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7" name="Google Shape;9007;p51"/>
          <p:cNvGrpSpPr/>
          <p:nvPr/>
        </p:nvGrpSpPr>
        <p:grpSpPr>
          <a:xfrm>
            <a:off x="3979435" y="1802335"/>
            <a:ext cx="345265" cy="349848"/>
            <a:chOff x="3979435" y="1976585"/>
            <a:chExt cx="345265" cy="349848"/>
          </a:xfrm>
        </p:grpSpPr>
        <p:sp>
          <p:nvSpPr>
            <p:cNvPr id="9008" name="Google Shape;9008;p5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51"/>
          <p:cNvGrpSpPr/>
          <p:nvPr/>
        </p:nvGrpSpPr>
        <p:grpSpPr>
          <a:xfrm>
            <a:off x="3541011" y="1334344"/>
            <a:ext cx="350166" cy="349434"/>
            <a:chOff x="3541011" y="1508594"/>
            <a:chExt cx="350166" cy="349434"/>
          </a:xfrm>
        </p:grpSpPr>
        <p:sp>
          <p:nvSpPr>
            <p:cNvPr id="9026" name="Google Shape;9026;p5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51"/>
          <p:cNvGrpSpPr/>
          <p:nvPr/>
        </p:nvGrpSpPr>
        <p:grpSpPr>
          <a:xfrm>
            <a:off x="3576626" y="1801571"/>
            <a:ext cx="284251" cy="351694"/>
            <a:chOff x="3576626" y="1975821"/>
            <a:chExt cx="284251" cy="351694"/>
          </a:xfrm>
        </p:grpSpPr>
        <p:sp>
          <p:nvSpPr>
            <p:cNvPr id="9040" name="Google Shape;9040;p5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51"/>
          <p:cNvGrpSpPr/>
          <p:nvPr/>
        </p:nvGrpSpPr>
        <p:grpSpPr>
          <a:xfrm>
            <a:off x="2722090" y="2715912"/>
            <a:ext cx="238770" cy="371841"/>
            <a:chOff x="2722090" y="2890162"/>
            <a:chExt cx="238770" cy="371841"/>
          </a:xfrm>
        </p:grpSpPr>
        <p:sp>
          <p:nvSpPr>
            <p:cNvPr id="9044" name="Google Shape;9044;p5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7" name="Google Shape;9047;p51"/>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8" name="Google Shape;9048;p51"/>
          <p:cNvGrpSpPr/>
          <p:nvPr/>
        </p:nvGrpSpPr>
        <p:grpSpPr>
          <a:xfrm>
            <a:off x="6216367" y="1795906"/>
            <a:ext cx="361147" cy="361147"/>
            <a:chOff x="6216367" y="1970156"/>
            <a:chExt cx="361147" cy="361147"/>
          </a:xfrm>
        </p:grpSpPr>
        <p:sp>
          <p:nvSpPr>
            <p:cNvPr id="9049" name="Google Shape;9049;p5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51"/>
          <p:cNvGrpSpPr/>
          <p:nvPr/>
        </p:nvGrpSpPr>
        <p:grpSpPr>
          <a:xfrm>
            <a:off x="1289311" y="2751972"/>
            <a:ext cx="408156" cy="299783"/>
            <a:chOff x="1289311" y="2926222"/>
            <a:chExt cx="408156" cy="299783"/>
          </a:xfrm>
        </p:grpSpPr>
        <p:sp>
          <p:nvSpPr>
            <p:cNvPr id="9054" name="Google Shape;9054;p5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51"/>
          <p:cNvGrpSpPr/>
          <p:nvPr/>
        </p:nvGrpSpPr>
        <p:grpSpPr>
          <a:xfrm>
            <a:off x="7978465" y="1795142"/>
            <a:ext cx="361147" cy="360797"/>
            <a:chOff x="7978465" y="1969392"/>
            <a:chExt cx="361147" cy="360797"/>
          </a:xfrm>
        </p:grpSpPr>
        <p:sp>
          <p:nvSpPr>
            <p:cNvPr id="9057" name="Google Shape;9057;p5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6" name="Google Shape;9066;p51"/>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7" name="Google Shape;9067;p51"/>
          <p:cNvGrpSpPr/>
          <p:nvPr/>
        </p:nvGrpSpPr>
        <p:grpSpPr>
          <a:xfrm>
            <a:off x="854261" y="2734563"/>
            <a:ext cx="377474" cy="335748"/>
            <a:chOff x="854261" y="2908813"/>
            <a:chExt cx="377474" cy="335748"/>
          </a:xfrm>
        </p:grpSpPr>
        <p:sp>
          <p:nvSpPr>
            <p:cNvPr id="9068" name="Google Shape;9068;p5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51"/>
          <p:cNvGrpSpPr/>
          <p:nvPr/>
        </p:nvGrpSpPr>
        <p:grpSpPr>
          <a:xfrm>
            <a:off x="1749728" y="2720527"/>
            <a:ext cx="386927" cy="363438"/>
            <a:chOff x="1749728" y="2894777"/>
            <a:chExt cx="386927" cy="363438"/>
          </a:xfrm>
        </p:grpSpPr>
        <p:sp>
          <p:nvSpPr>
            <p:cNvPr id="9074" name="Google Shape;9074;p5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51"/>
          <p:cNvGrpSpPr/>
          <p:nvPr/>
        </p:nvGrpSpPr>
        <p:grpSpPr>
          <a:xfrm>
            <a:off x="7098912" y="1795142"/>
            <a:ext cx="359651" cy="361560"/>
            <a:chOff x="7098912" y="1969392"/>
            <a:chExt cx="359651" cy="361560"/>
          </a:xfrm>
        </p:grpSpPr>
        <p:sp>
          <p:nvSpPr>
            <p:cNvPr id="9082" name="Google Shape;9082;p5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5" name="Google Shape;9095;p51"/>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6" name="Google Shape;9096;p51"/>
          <p:cNvGrpSpPr/>
          <p:nvPr/>
        </p:nvGrpSpPr>
        <p:grpSpPr>
          <a:xfrm>
            <a:off x="5352728" y="1815989"/>
            <a:ext cx="327091" cy="322508"/>
            <a:chOff x="5352728" y="1990239"/>
            <a:chExt cx="327091" cy="322508"/>
          </a:xfrm>
        </p:grpSpPr>
        <p:sp>
          <p:nvSpPr>
            <p:cNvPr id="9097" name="Google Shape;9097;p5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51"/>
          <p:cNvGrpSpPr/>
          <p:nvPr/>
        </p:nvGrpSpPr>
        <p:grpSpPr>
          <a:xfrm>
            <a:off x="7538896" y="1795906"/>
            <a:ext cx="361147" cy="361529"/>
            <a:chOff x="7538896" y="1970156"/>
            <a:chExt cx="361147" cy="361529"/>
          </a:xfrm>
        </p:grpSpPr>
        <p:sp>
          <p:nvSpPr>
            <p:cNvPr id="9101" name="Google Shape;9101;p5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51"/>
          <p:cNvGrpSpPr/>
          <p:nvPr/>
        </p:nvGrpSpPr>
        <p:grpSpPr>
          <a:xfrm>
            <a:off x="4896099" y="1796670"/>
            <a:ext cx="358155" cy="358123"/>
            <a:chOff x="4896099" y="1970920"/>
            <a:chExt cx="358155" cy="358123"/>
          </a:xfrm>
        </p:grpSpPr>
        <p:sp>
          <p:nvSpPr>
            <p:cNvPr id="9108" name="Google Shape;9108;p5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51"/>
          <p:cNvGrpSpPr/>
          <p:nvPr/>
        </p:nvGrpSpPr>
        <p:grpSpPr>
          <a:xfrm>
            <a:off x="4048787" y="2802769"/>
            <a:ext cx="283488" cy="198604"/>
            <a:chOff x="4048787" y="2977019"/>
            <a:chExt cx="283488" cy="198604"/>
          </a:xfrm>
        </p:grpSpPr>
        <p:sp>
          <p:nvSpPr>
            <p:cNvPr id="9112" name="Google Shape;9112;p5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51"/>
          <p:cNvGrpSpPr/>
          <p:nvPr/>
        </p:nvGrpSpPr>
        <p:grpSpPr>
          <a:xfrm>
            <a:off x="4054103" y="2255941"/>
            <a:ext cx="218687" cy="349052"/>
            <a:chOff x="4054103" y="2430191"/>
            <a:chExt cx="218687" cy="349052"/>
          </a:xfrm>
        </p:grpSpPr>
        <p:sp>
          <p:nvSpPr>
            <p:cNvPr id="9119" name="Google Shape;9119;p5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1"/>
          <p:cNvGrpSpPr/>
          <p:nvPr/>
        </p:nvGrpSpPr>
        <p:grpSpPr>
          <a:xfrm>
            <a:off x="2185128" y="2253299"/>
            <a:ext cx="382758" cy="356595"/>
            <a:chOff x="2185128" y="2427549"/>
            <a:chExt cx="382758" cy="356595"/>
          </a:xfrm>
        </p:grpSpPr>
        <p:sp>
          <p:nvSpPr>
            <p:cNvPr id="9122" name="Google Shape;9122;p5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51"/>
          <p:cNvGrpSpPr/>
          <p:nvPr/>
        </p:nvGrpSpPr>
        <p:grpSpPr>
          <a:xfrm>
            <a:off x="2656907" y="2265043"/>
            <a:ext cx="332757" cy="332343"/>
            <a:chOff x="2656907" y="2439293"/>
            <a:chExt cx="332757" cy="332343"/>
          </a:xfrm>
        </p:grpSpPr>
        <p:sp>
          <p:nvSpPr>
            <p:cNvPr id="9127" name="Google Shape;9127;p5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51"/>
          <p:cNvGrpSpPr/>
          <p:nvPr/>
        </p:nvGrpSpPr>
        <p:grpSpPr>
          <a:xfrm>
            <a:off x="1731523" y="2248366"/>
            <a:ext cx="399435" cy="365698"/>
            <a:chOff x="1731523" y="2422616"/>
            <a:chExt cx="399435" cy="365698"/>
          </a:xfrm>
        </p:grpSpPr>
        <p:sp>
          <p:nvSpPr>
            <p:cNvPr id="9135" name="Google Shape;9135;p5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51"/>
          <p:cNvGrpSpPr/>
          <p:nvPr/>
        </p:nvGrpSpPr>
        <p:grpSpPr>
          <a:xfrm>
            <a:off x="3097241" y="2259314"/>
            <a:ext cx="344883" cy="343387"/>
            <a:chOff x="3097241" y="2433564"/>
            <a:chExt cx="344883" cy="343387"/>
          </a:xfrm>
        </p:grpSpPr>
        <p:sp>
          <p:nvSpPr>
            <p:cNvPr id="9139" name="Google Shape;9139;p5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1"/>
          <p:cNvGrpSpPr/>
          <p:nvPr/>
        </p:nvGrpSpPr>
        <p:grpSpPr>
          <a:xfrm>
            <a:off x="1278299" y="2265043"/>
            <a:ext cx="410829" cy="332343"/>
            <a:chOff x="1278299" y="2439293"/>
            <a:chExt cx="410829" cy="332343"/>
          </a:xfrm>
        </p:grpSpPr>
        <p:sp>
          <p:nvSpPr>
            <p:cNvPr id="9149" name="Google Shape;9149;p5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51"/>
          <p:cNvGrpSpPr/>
          <p:nvPr/>
        </p:nvGrpSpPr>
        <p:grpSpPr>
          <a:xfrm>
            <a:off x="2661459" y="1840751"/>
            <a:ext cx="322508" cy="273494"/>
            <a:chOff x="2661459" y="2015001"/>
            <a:chExt cx="322508" cy="273494"/>
          </a:xfrm>
        </p:grpSpPr>
        <p:sp>
          <p:nvSpPr>
            <p:cNvPr id="9158" name="Google Shape;9158;p5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1"/>
          <p:cNvGrpSpPr/>
          <p:nvPr/>
        </p:nvGrpSpPr>
        <p:grpSpPr>
          <a:xfrm>
            <a:off x="870939" y="2265043"/>
            <a:ext cx="331993" cy="331993"/>
            <a:chOff x="870939" y="2439293"/>
            <a:chExt cx="331993" cy="331993"/>
          </a:xfrm>
        </p:grpSpPr>
        <p:sp>
          <p:nvSpPr>
            <p:cNvPr id="9161" name="Google Shape;9161;p5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51"/>
          <p:cNvGrpSpPr/>
          <p:nvPr/>
        </p:nvGrpSpPr>
        <p:grpSpPr>
          <a:xfrm>
            <a:off x="6644957" y="2282103"/>
            <a:ext cx="371395" cy="278904"/>
            <a:chOff x="6644957" y="2456353"/>
            <a:chExt cx="371395" cy="278904"/>
          </a:xfrm>
        </p:grpSpPr>
        <p:sp>
          <p:nvSpPr>
            <p:cNvPr id="9178" name="Google Shape;9178;p5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51"/>
          <p:cNvGrpSpPr/>
          <p:nvPr/>
        </p:nvGrpSpPr>
        <p:grpSpPr>
          <a:xfrm>
            <a:off x="5388757" y="2240409"/>
            <a:ext cx="260349" cy="362292"/>
            <a:chOff x="5388757" y="2414659"/>
            <a:chExt cx="260349" cy="362292"/>
          </a:xfrm>
        </p:grpSpPr>
        <p:sp>
          <p:nvSpPr>
            <p:cNvPr id="9184" name="Google Shape;9184;p5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51"/>
          <p:cNvGrpSpPr/>
          <p:nvPr/>
        </p:nvGrpSpPr>
        <p:grpSpPr>
          <a:xfrm>
            <a:off x="3567142" y="2731507"/>
            <a:ext cx="348288" cy="340331"/>
            <a:chOff x="3567142" y="2905757"/>
            <a:chExt cx="348288" cy="340331"/>
          </a:xfrm>
        </p:grpSpPr>
        <p:sp>
          <p:nvSpPr>
            <p:cNvPr id="9205" name="Google Shape;9205;p5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51"/>
          <p:cNvGrpSpPr/>
          <p:nvPr/>
        </p:nvGrpSpPr>
        <p:grpSpPr>
          <a:xfrm>
            <a:off x="870939" y="1801571"/>
            <a:ext cx="332375" cy="350071"/>
            <a:chOff x="870939" y="1975821"/>
            <a:chExt cx="332375" cy="350071"/>
          </a:xfrm>
        </p:grpSpPr>
        <p:sp>
          <p:nvSpPr>
            <p:cNvPr id="9211" name="Google Shape;9211;p5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51"/>
          <p:cNvGrpSpPr/>
          <p:nvPr/>
        </p:nvGrpSpPr>
        <p:grpSpPr>
          <a:xfrm>
            <a:off x="7967103" y="2240791"/>
            <a:ext cx="355863" cy="361911"/>
            <a:chOff x="7967103" y="2415041"/>
            <a:chExt cx="355863" cy="361911"/>
          </a:xfrm>
        </p:grpSpPr>
        <p:sp>
          <p:nvSpPr>
            <p:cNvPr id="9216" name="Google Shape;9216;p5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51"/>
          <p:cNvGrpSpPr/>
          <p:nvPr/>
        </p:nvGrpSpPr>
        <p:grpSpPr>
          <a:xfrm>
            <a:off x="7529411" y="2240409"/>
            <a:ext cx="355863" cy="362292"/>
            <a:chOff x="7529411" y="2414659"/>
            <a:chExt cx="355863" cy="362292"/>
          </a:xfrm>
        </p:grpSpPr>
        <p:sp>
          <p:nvSpPr>
            <p:cNvPr id="9228" name="Google Shape;9228;p5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51"/>
          <p:cNvGrpSpPr/>
          <p:nvPr/>
        </p:nvGrpSpPr>
        <p:grpSpPr>
          <a:xfrm>
            <a:off x="5733194" y="2257468"/>
            <a:ext cx="446826" cy="327059"/>
            <a:chOff x="5733194" y="2431718"/>
            <a:chExt cx="446826" cy="327059"/>
          </a:xfrm>
        </p:grpSpPr>
        <p:sp>
          <p:nvSpPr>
            <p:cNvPr id="9241" name="Google Shape;9241;p5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51"/>
          <p:cNvGrpSpPr/>
          <p:nvPr/>
        </p:nvGrpSpPr>
        <p:grpSpPr>
          <a:xfrm>
            <a:off x="4876780" y="2243814"/>
            <a:ext cx="407774" cy="356627"/>
            <a:chOff x="4876780" y="2418064"/>
            <a:chExt cx="407774" cy="356627"/>
          </a:xfrm>
        </p:grpSpPr>
        <p:sp>
          <p:nvSpPr>
            <p:cNvPr id="9245" name="Google Shape;9245;p5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51"/>
          <p:cNvGrpSpPr/>
          <p:nvPr/>
        </p:nvGrpSpPr>
        <p:grpSpPr>
          <a:xfrm>
            <a:off x="7070872" y="2236621"/>
            <a:ext cx="398321" cy="371013"/>
            <a:chOff x="7070872" y="2410871"/>
            <a:chExt cx="398321" cy="371013"/>
          </a:xfrm>
        </p:grpSpPr>
        <p:sp>
          <p:nvSpPr>
            <p:cNvPr id="9254" name="Google Shape;9254;p5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8" name="Google Shape;9258;p51"/>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9" name="Google Shape;9259;p51"/>
          <p:cNvGrpSpPr/>
          <p:nvPr/>
        </p:nvGrpSpPr>
        <p:grpSpPr>
          <a:xfrm>
            <a:off x="5318259" y="2807861"/>
            <a:ext cx="371013" cy="220787"/>
            <a:chOff x="5318259" y="2982111"/>
            <a:chExt cx="371013" cy="220787"/>
          </a:xfrm>
        </p:grpSpPr>
        <p:sp>
          <p:nvSpPr>
            <p:cNvPr id="9260" name="Google Shape;9260;p5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51"/>
          <p:cNvGrpSpPr/>
          <p:nvPr/>
        </p:nvGrpSpPr>
        <p:grpSpPr>
          <a:xfrm>
            <a:off x="7073928" y="2731507"/>
            <a:ext cx="371395" cy="371809"/>
            <a:chOff x="7073928" y="2905757"/>
            <a:chExt cx="371395" cy="371809"/>
          </a:xfrm>
        </p:grpSpPr>
        <p:sp>
          <p:nvSpPr>
            <p:cNvPr id="9269" name="Google Shape;9269;p5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51"/>
          <p:cNvGrpSpPr/>
          <p:nvPr/>
        </p:nvGrpSpPr>
        <p:grpSpPr>
          <a:xfrm>
            <a:off x="6188327" y="2781158"/>
            <a:ext cx="371395" cy="272857"/>
            <a:chOff x="6188327" y="2955408"/>
            <a:chExt cx="371395" cy="272857"/>
          </a:xfrm>
        </p:grpSpPr>
        <p:sp>
          <p:nvSpPr>
            <p:cNvPr id="9273" name="Google Shape;9273;p5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51"/>
          <p:cNvGrpSpPr/>
          <p:nvPr/>
        </p:nvGrpSpPr>
        <p:grpSpPr>
          <a:xfrm>
            <a:off x="7521454" y="2731889"/>
            <a:ext cx="359651" cy="371013"/>
            <a:chOff x="7521454" y="2906139"/>
            <a:chExt cx="359651" cy="371013"/>
          </a:xfrm>
        </p:grpSpPr>
        <p:sp>
          <p:nvSpPr>
            <p:cNvPr id="9276" name="Google Shape;9276;p5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51"/>
          <p:cNvGrpSpPr/>
          <p:nvPr/>
        </p:nvGrpSpPr>
        <p:grpSpPr>
          <a:xfrm>
            <a:off x="5782845" y="2732271"/>
            <a:ext cx="301661" cy="371013"/>
            <a:chOff x="5782845" y="2906521"/>
            <a:chExt cx="301661" cy="371013"/>
          </a:xfrm>
        </p:grpSpPr>
        <p:sp>
          <p:nvSpPr>
            <p:cNvPr id="9282" name="Google Shape;9282;p5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51"/>
          <p:cNvGrpSpPr/>
          <p:nvPr/>
        </p:nvGrpSpPr>
        <p:grpSpPr>
          <a:xfrm>
            <a:off x="3539102" y="2253299"/>
            <a:ext cx="355099" cy="355481"/>
            <a:chOff x="3539102" y="2427549"/>
            <a:chExt cx="355099" cy="355481"/>
          </a:xfrm>
        </p:grpSpPr>
        <p:sp>
          <p:nvSpPr>
            <p:cNvPr id="9286" name="Google Shape;9286;p5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51"/>
          <p:cNvGrpSpPr/>
          <p:nvPr/>
        </p:nvGrpSpPr>
        <p:grpSpPr>
          <a:xfrm>
            <a:off x="6630539" y="2743252"/>
            <a:ext cx="371777" cy="349434"/>
            <a:chOff x="6630539" y="2917502"/>
            <a:chExt cx="371777" cy="349434"/>
          </a:xfrm>
        </p:grpSpPr>
        <p:sp>
          <p:nvSpPr>
            <p:cNvPr id="9289" name="Google Shape;9289;p5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51"/>
          <p:cNvGrpSpPr/>
          <p:nvPr/>
        </p:nvGrpSpPr>
        <p:grpSpPr>
          <a:xfrm>
            <a:off x="2171474" y="3194979"/>
            <a:ext cx="408156" cy="343737"/>
            <a:chOff x="2171474" y="3369229"/>
            <a:chExt cx="408156" cy="343737"/>
          </a:xfrm>
        </p:grpSpPr>
        <p:sp>
          <p:nvSpPr>
            <p:cNvPr id="9297" name="Google Shape;9297;p5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51"/>
          <p:cNvGrpSpPr/>
          <p:nvPr/>
        </p:nvGrpSpPr>
        <p:grpSpPr>
          <a:xfrm>
            <a:off x="4891198" y="2750858"/>
            <a:ext cx="334634" cy="334634"/>
            <a:chOff x="4891198" y="2925108"/>
            <a:chExt cx="334634" cy="334634"/>
          </a:xfrm>
        </p:grpSpPr>
        <p:sp>
          <p:nvSpPr>
            <p:cNvPr id="9302" name="Google Shape;9302;p5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1"/>
          <p:cNvGrpSpPr/>
          <p:nvPr/>
        </p:nvGrpSpPr>
        <p:grpSpPr>
          <a:xfrm>
            <a:off x="7976174" y="2750858"/>
            <a:ext cx="334666" cy="334634"/>
            <a:chOff x="7976174" y="2925108"/>
            <a:chExt cx="334666" cy="334634"/>
          </a:xfrm>
        </p:grpSpPr>
        <p:sp>
          <p:nvSpPr>
            <p:cNvPr id="9311" name="Google Shape;9311;p5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51"/>
          <p:cNvGrpSpPr/>
          <p:nvPr/>
        </p:nvGrpSpPr>
        <p:grpSpPr>
          <a:xfrm>
            <a:off x="3091957" y="3199881"/>
            <a:ext cx="354717" cy="332757"/>
            <a:chOff x="3091957" y="3374131"/>
            <a:chExt cx="354717" cy="332757"/>
          </a:xfrm>
        </p:grpSpPr>
        <p:sp>
          <p:nvSpPr>
            <p:cNvPr id="9321" name="Google Shape;9321;p5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51"/>
          <p:cNvGrpSpPr/>
          <p:nvPr/>
        </p:nvGrpSpPr>
        <p:grpSpPr>
          <a:xfrm>
            <a:off x="3988156" y="3205960"/>
            <a:ext cx="353954" cy="318880"/>
            <a:chOff x="3988156" y="3380210"/>
            <a:chExt cx="353954" cy="318880"/>
          </a:xfrm>
        </p:grpSpPr>
        <p:sp>
          <p:nvSpPr>
            <p:cNvPr id="9328" name="Google Shape;9328;p5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51"/>
          <p:cNvGrpSpPr/>
          <p:nvPr/>
        </p:nvGrpSpPr>
        <p:grpSpPr>
          <a:xfrm>
            <a:off x="3541011" y="3193070"/>
            <a:ext cx="348257" cy="346188"/>
            <a:chOff x="3541011" y="3367320"/>
            <a:chExt cx="348257" cy="346188"/>
          </a:xfrm>
        </p:grpSpPr>
        <p:sp>
          <p:nvSpPr>
            <p:cNvPr id="9334" name="Google Shape;9334;p5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51"/>
          <p:cNvGrpSpPr/>
          <p:nvPr/>
        </p:nvGrpSpPr>
        <p:grpSpPr>
          <a:xfrm>
            <a:off x="1314678" y="3183967"/>
            <a:ext cx="334666" cy="365348"/>
            <a:chOff x="1314678" y="3358217"/>
            <a:chExt cx="334666" cy="365348"/>
          </a:xfrm>
        </p:grpSpPr>
        <p:sp>
          <p:nvSpPr>
            <p:cNvPr id="9339" name="Google Shape;9339;p5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51"/>
          <p:cNvGrpSpPr/>
          <p:nvPr/>
        </p:nvGrpSpPr>
        <p:grpSpPr>
          <a:xfrm>
            <a:off x="1748582" y="3198385"/>
            <a:ext cx="359269" cy="335780"/>
            <a:chOff x="1748582" y="3372635"/>
            <a:chExt cx="359269" cy="335780"/>
          </a:xfrm>
        </p:grpSpPr>
        <p:sp>
          <p:nvSpPr>
            <p:cNvPr id="9345" name="Google Shape;9345;p5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6" name="Google Shape;9346;p51"/>
            <p:cNvGrpSpPr/>
            <p:nvPr/>
          </p:nvGrpSpPr>
          <p:grpSpPr>
            <a:xfrm>
              <a:off x="1748582" y="3372635"/>
              <a:ext cx="333520" cy="335780"/>
              <a:chOff x="1748582" y="3372635"/>
              <a:chExt cx="333520" cy="335780"/>
            </a:xfrm>
          </p:grpSpPr>
          <p:sp>
            <p:nvSpPr>
              <p:cNvPr id="9347" name="Google Shape;9347;p5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0" name="Google Shape;9350;p51"/>
          <p:cNvGrpSpPr/>
          <p:nvPr/>
        </p:nvGrpSpPr>
        <p:grpSpPr>
          <a:xfrm>
            <a:off x="2640993" y="3183585"/>
            <a:ext cx="365348" cy="364966"/>
            <a:chOff x="2640993" y="3357835"/>
            <a:chExt cx="365348" cy="364966"/>
          </a:xfrm>
        </p:grpSpPr>
        <p:sp>
          <p:nvSpPr>
            <p:cNvPr id="9351" name="Google Shape;9351;p5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51"/>
          <p:cNvGrpSpPr/>
          <p:nvPr/>
        </p:nvGrpSpPr>
        <p:grpSpPr>
          <a:xfrm>
            <a:off x="4886264" y="3191924"/>
            <a:ext cx="350548" cy="350198"/>
            <a:chOff x="4886264" y="3366174"/>
            <a:chExt cx="350548" cy="350198"/>
          </a:xfrm>
        </p:grpSpPr>
        <p:sp>
          <p:nvSpPr>
            <p:cNvPr id="9362" name="Google Shape;9362;p5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51"/>
          <p:cNvGrpSpPr/>
          <p:nvPr/>
        </p:nvGrpSpPr>
        <p:grpSpPr>
          <a:xfrm>
            <a:off x="5331913" y="3239697"/>
            <a:ext cx="347143" cy="254684"/>
            <a:chOff x="5331913" y="3413947"/>
            <a:chExt cx="347143" cy="254684"/>
          </a:xfrm>
        </p:grpSpPr>
        <p:sp>
          <p:nvSpPr>
            <p:cNvPr id="9376" name="Google Shape;9376;p5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51"/>
          <p:cNvGrpSpPr/>
          <p:nvPr/>
        </p:nvGrpSpPr>
        <p:grpSpPr>
          <a:xfrm>
            <a:off x="5776798" y="3235528"/>
            <a:ext cx="346379" cy="264518"/>
            <a:chOff x="5776798" y="3409778"/>
            <a:chExt cx="346379" cy="264518"/>
          </a:xfrm>
        </p:grpSpPr>
        <p:sp>
          <p:nvSpPr>
            <p:cNvPr id="9383" name="Google Shape;9383;p5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51"/>
          <p:cNvGrpSpPr/>
          <p:nvPr/>
        </p:nvGrpSpPr>
        <p:grpSpPr>
          <a:xfrm>
            <a:off x="7108015" y="3222255"/>
            <a:ext cx="344883" cy="290299"/>
            <a:chOff x="7108015" y="3396505"/>
            <a:chExt cx="344883" cy="290299"/>
          </a:xfrm>
        </p:grpSpPr>
        <p:sp>
          <p:nvSpPr>
            <p:cNvPr id="9390" name="Google Shape;9390;p5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51"/>
          <p:cNvGrpSpPr/>
          <p:nvPr/>
        </p:nvGrpSpPr>
        <p:grpSpPr>
          <a:xfrm>
            <a:off x="7551754" y="3216558"/>
            <a:ext cx="344883" cy="301311"/>
            <a:chOff x="7551754" y="3390808"/>
            <a:chExt cx="344883" cy="301311"/>
          </a:xfrm>
        </p:grpSpPr>
        <p:sp>
          <p:nvSpPr>
            <p:cNvPr id="9395" name="Google Shape;9395;p5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51"/>
          <p:cNvGrpSpPr/>
          <p:nvPr/>
        </p:nvGrpSpPr>
        <p:grpSpPr>
          <a:xfrm>
            <a:off x="6707084" y="3213153"/>
            <a:ext cx="261145" cy="308504"/>
            <a:chOff x="6707084" y="3387403"/>
            <a:chExt cx="261145" cy="308504"/>
          </a:xfrm>
        </p:grpSpPr>
        <p:sp>
          <p:nvSpPr>
            <p:cNvPr id="9407" name="Google Shape;9407;p5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51"/>
          <p:cNvGrpSpPr/>
          <p:nvPr/>
        </p:nvGrpSpPr>
        <p:grpSpPr>
          <a:xfrm>
            <a:off x="848978" y="4123387"/>
            <a:ext cx="377824" cy="324418"/>
            <a:chOff x="848978" y="4297637"/>
            <a:chExt cx="377824" cy="324418"/>
          </a:xfrm>
        </p:grpSpPr>
        <p:sp>
          <p:nvSpPr>
            <p:cNvPr id="9412" name="Google Shape;9412;p5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51"/>
          <p:cNvGrpSpPr/>
          <p:nvPr/>
        </p:nvGrpSpPr>
        <p:grpSpPr>
          <a:xfrm>
            <a:off x="1754279" y="4112343"/>
            <a:ext cx="351439" cy="345965"/>
            <a:chOff x="1754279" y="4286593"/>
            <a:chExt cx="351439" cy="345965"/>
          </a:xfrm>
        </p:grpSpPr>
        <p:sp>
          <p:nvSpPr>
            <p:cNvPr id="9415" name="Google Shape;9415;p5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51"/>
          <p:cNvGrpSpPr/>
          <p:nvPr/>
        </p:nvGrpSpPr>
        <p:grpSpPr>
          <a:xfrm>
            <a:off x="3996113" y="4116926"/>
            <a:ext cx="336512" cy="335048"/>
            <a:chOff x="3996113" y="4291176"/>
            <a:chExt cx="336512" cy="335048"/>
          </a:xfrm>
        </p:grpSpPr>
        <p:sp>
          <p:nvSpPr>
            <p:cNvPr id="9421" name="Google Shape;9421;p5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4" name="Google Shape;9424;p51"/>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5" name="Google Shape;9425;p51"/>
          <p:cNvGrpSpPr/>
          <p:nvPr/>
        </p:nvGrpSpPr>
        <p:grpSpPr>
          <a:xfrm>
            <a:off x="2179081" y="4111261"/>
            <a:ext cx="397525" cy="348670"/>
            <a:chOff x="2179081" y="4285511"/>
            <a:chExt cx="397525" cy="348670"/>
          </a:xfrm>
        </p:grpSpPr>
        <p:sp>
          <p:nvSpPr>
            <p:cNvPr id="9426" name="Google Shape;9426;p5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51"/>
          <p:cNvGrpSpPr/>
          <p:nvPr/>
        </p:nvGrpSpPr>
        <p:grpSpPr>
          <a:xfrm>
            <a:off x="3584201" y="4120746"/>
            <a:ext cx="267574" cy="329415"/>
            <a:chOff x="3584201" y="4294996"/>
            <a:chExt cx="267574" cy="329415"/>
          </a:xfrm>
        </p:grpSpPr>
        <p:sp>
          <p:nvSpPr>
            <p:cNvPr id="9429" name="Google Shape;9429;p5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51"/>
          <p:cNvGrpSpPr/>
          <p:nvPr/>
        </p:nvGrpSpPr>
        <p:grpSpPr>
          <a:xfrm>
            <a:off x="3082855" y="4121478"/>
            <a:ext cx="375946" cy="327823"/>
            <a:chOff x="3082855" y="4295728"/>
            <a:chExt cx="375946" cy="327823"/>
          </a:xfrm>
        </p:grpSpPr>
        <p:sp>
          <p:nvSpPr>
            <p:cNvPr id="9434" name="Google Shape;9434;p5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51"/>
          <p:cNvGrpSpPr/>
          <p:nvPr/>
        </p:nvGrpSpPr>
        <p:grpSpPr>
          <a:xfrm>
            <a:off x="2749016" y="4116926"/>
            <a:ext cx="150831" cy="336926"/>
            <a:chOff x="2749016" y="4291176"/>
            <a:chExt cx="150831" cy="336926"/>
          </a:xfrm>
        </p:grpSpPr>
        <p:sp>
          <p:nvSpPr>
            <p:cNvPr id="9446" name="Google Shape;9446;p5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51"/>
          <p:cNvGrpSpPr/>
          <p:nvPr/>
        </p:nvGrpSpPr>
        <p:grpSpPr>
          <a:xfrm>
            <a:off x="7127716" y="4105182"/>
            <a:ext cx="248254" cy="361942"/>
            <a:chOff x="7127716" y="4279432"/>
            <a:chExt cx="248254" cy="361942"/>
          </a:xfrm>
        </p:grpSpPr>
        <p:sp>
          <p:nvSpPr>
            <p:cNvPr id="9451" name="Google Shape;9451;p5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51"/>
          <p:cNvGrpSpPr/>
          <p:nvPr/>
        </p:nvGrpSpPr>
        <p:grpSpPr>
          <a:xfrm>
            <a:off x="7565408" y="4105182"/>
            <a:ext cx="248255" cy="361942"/>
            <a:chOff x="7565408" y="4279432"/>
            <a:chExt cx="248255" cy="361942"/>
          </a:xfrm>
        </p:grpSpPr>
        <p:sp>
          <p:nvSpPr>
            <p:cNvPr id="9461" name="Google Shape;9461;p5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51"/>
          <p:cNvGrpSpPr/>
          <p:nvPr/>
        </p:nvGrpSpPr>
        <p:grpSpPr>
          <a:xfrm>
            <a:off x="6264109" y="4105182"/>
            <a:ext cx="225498" cy="361560"/>
            <a:chOff x="6264109" y="4279432"/>
            <a:chExt cx="225498" cy="361560"/>
          </a:xfrm>
        </p:grpSpPr>
        <p:sp>
          <p:nvSpPr>
            <p:cNvPr id="9470" name="Google Shape;9470;p5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51"/>
          <p:cNvGrpSpPr/>
          <p:nvPr/>
        </p:nvGrpSpPr>
        <p:grpSpPr>
          <a:xfrm>
            <a:off x="7929578" y="4110115"/>
            <a:ext cx="395266" cy="351312"/>
            <a:chOff x="7929578" y="4284365"/>
            <a:chExt cx="395266" cy="351312"/>
          </a:xfrm>
        </p:grpSpPr>
        <p:sp>
          <p:nvSpPr>
            <p:cNvPr id="9473" name="Google Shape;9473;p5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51"/>
          <p:cNvGrpSpPr/>
          <p:nvPr/>
        </p:nvGrpSpPr>
        <p:grpSpPr>
          <a:xfrm>
            <a:off x="6595502" y="4149527"/>
            <a:ext cx="426315" cy="332826"/>
            <a:chOff x="6639652" y="4323777"/>
            <a:chExt cx="426315" cy="332826"/>
          </a:xfrm>
        </p:grpSpPr>
        <p:sp>
          <p:nvSpPr>
            <p:cNvPr id="9478" name="Google Shape;9478;p5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51"/>
          <p:cNvGrpSpPr/>
          <p:nvPr/>
        </p:nvGrpSpPr>
        <p:grpSpPr>
          <a:xfrm>
            <a:off x="5357662" y="4123387"/>
            <a:ext cx="287275" cy="326296"/>
            <a:chOff x="5357662" y="4297637"/>
            <a:chExt cx="287275" cy="326296"/>
          </a:xfrm>
        </p:grpSpPr>
        <p:sp>
          <p:nvSpPr>
            <p:cNvPr id="9489" name="Google Shape;9489;p5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51"/>
          <p:cNvGrpSpPr/>
          <p:nvPr/>
        </p:nvGrpSpPr>
        <p:grpSpPr>
          <a:xfrm>
            <a:off x="5774124" y="4120300"/>
            <a:ext cx="331611" cy="331674"/>
            <a:chOff x="5774124" y="4294550"/>
            <a:chExt cx="331611" cy="331674"/>
          </a:xfrm>
        </p:grpSpPr>
        <p:sp>
          <p:nvSpPr>
            <p:cNvPr id="9495" name="Google Shape;9495;p5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51"/>
          <p:cNvGrpSpPr/>
          <p:nvPr/>
        </p:nvGrpSpPr>
        <p:grpSpPr>
          <a:xfrm>
            <a:off x="4890434" y="4113139"/>
            <a:ext cx="345997" cy="346029"/>
            <a:chOff x="4890434" y="4287389"/>
            <a:chExt cx="345997" cy="346029"/>
          </a:xfrm>
        </p:grpSpPr>
        <p:sp>
          <p:nvSpPr>
            <p:cNvPr id="9498" name="Google Shape;9498;p5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51"/>
          <p:cNvGrpSpPr/>
          <p:nvPr/>
        </p:nvGrpSpPr>
        <p:grpSpPr>
          <a:xfrm>
            <a:off x="2165809" y="3636809"/>
            <a:ext cx="422542" cy="342973"/>
            <a:chOff x="2165809" y="3811059"/>
            <a:chExt cx="422542" cy="342973"/>
          </a:xfrm>
        </p:grpSpPr>
        <p:sp>
          <p:nvSpPr>
            <p:cNvPr id="9506" name="Google Shape;9506;p5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4" name="Google Shape;9524;p51"/>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5" name="Google Shape;9525;p51"/>
          <p:cNvGrpSpPr/>
          <p:nvPr/>
        </p:nvGrpSpPr>
        <p:grpSpPr>
          <a:xfrm>
            <a:off x="903530" y="3631875"/>
            <a:ext cx="264550" cy="353222"/>
            <a:chOff x="903530" y="3806125"/>
            <a:chExt cx="264550" cy="353222"/>
          </a:xfrm>
        </p:grpSpPr>
        <p:sp>
          <p:nvSpPr>
            <p:cNvPr id="9526" name="Google Shape;9526;p5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51"/>
          <p:cNvGrpSpPr/>
          <p:nvPr/>
        </p:nvGrpSpPr>
        <p:grpSpPr>
          <a:xfrm>
            <a:off x="850092" y="3178684"/>
            <a:ext cx="369517" cy="375660"/>
            <a:chOff x="850092" y="3352934"/>
            <a:chExt cx="369517" cy="375660"/>
          </a:xfrm>
        </p:grpSpPr>
        <p:sp>
          <p:nvSpPr>
            <p:cNvPr id="9531" name="Google Shape;9531;p5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51"/>
          <p:cNvGrpSpPr/>
          <p:nvPr/>
        </p:nvGrpSpPr>
        <p:grpSpPr>
          <a:xfrm>
            <a:off x="2611458" y="3642124"/>
            <a:ext cx="426329" cy="332375"/>
            <a:chOff x="2611458" y="3816374"/>
            <a:chExt cx="426329" cy="332375"/>
          </a:xfrm>
        </p:grpSpPr>
        <p:sp>
          <p:nvSpPr>
            <p:cNvPr id="9537" name="Google Shape;9537;p5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7" name="Google Shape;9547;p51"/>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8" name="Google Shape;9548;p51"/>
          <p:cNvGrpSpPr/>
          <p:nvPr/>
        </p:nvGrpSpPr>
        <p:grpSpPr>
          <a:xfrm>
            <a:off x="4019984" y="3631143"/>
            <a:ext cx="293704" cy="353954"/>
            <a:chOff x="4019984" y="3805393"/>
            <a:chExt cx="293704" cy="353954"/>
          </a:xfrm>
        </p:grpSpPr>
        <p:sp>
          <p:nvSpPr>
            <p:cNvPr id="9549" name="Google Shape;9549;p5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51"/>
          <p:cNvGrpSpPr/>
          <p:nvPr/>
        </p:nvGrpSpPr>
        <p:grpSpPr>
          <a:xfrm>
            <a:off x="8006505" y="3215794"/>
            <a:ext cx="323654" cy="303189"/>
            <a:chOff x="8006505" y="3390044"/>
            <a:chExt cx="323654" cy="303189"/>
          </a:xfrm>
        </p:grpSpPr>
        <p:sp>
          <p:nvSpPr>
            <p:cNvPr id="9552" name="Google Shape;9552;p5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51"/>
          <p:cNvGrpSpPr/>
          <p:nvPr/>
        </p:nvGrpSpPr>
        <p:grpSpPr>
          <a:xfrm>
            <a:off x="1299146" y="3632257"/>
            <a:ext cx="367990" cy="351312"/>
            <a:chOff x="1299146" y="3806507"/>
            <a:chExt cx="367990" cy="351312"/>
          </a:xfrm>
        </p:grpSpPr>
        <p:sp>
          <p:nvSpPr>
            <p:cNvPr id="9559" name="Google Shape;9559;p5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1" name="Google Shape;9561;p51"/>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2" name="Google Shape;9562;p51"/>
          <p:cNvGrpSpPr/>
          <p:nvPr/>
        </p:nvGrpSpPr>
        <p:grpSpPr>
          <a:xfrm>
            <a:off x="7550258" y="3658420"/>
            <a:ext cx="371395" cy="301279"/>
            <a:chOff x="7550258" y="3832670"/>
            <a:chExt cx="371395" cy="301279"/>
          </a:xfrm>
        </p:grpSpPr>
        <p:sp>
          <p:nvSpPr>
            <p:cNvPr id="9563" name="Google Shape;9563;p5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1" name="Google Shape;9581;p51"/>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2" name="Google Shape;9582;p51"/>
          <p:cNvGrpSpPr/>
          <p:nvPr/>
        </p:nvGrpSpPr>
        <p:grpSpPr>
          <a:xfrm>
            <a:off x="6659725" y="3633785"/>
            <a:ext cx="367608" cy="350548"/>
            <a:chOff x="6659725" y="3808035"/>
            <a:chExt cx="367608" cy="350548"/>
          </a:xfrm>
        </p:grpSpPr>
        <p:sp>
          <p:nvSpPr>
            <p:cNvPr id="9583" name="Google Shape;9583;p5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51"/>
          <p:cNvGrpSpPr/>
          <p:nvPr/>
        </p:nvGrpSpPr>
        <p:grpSpPr>
          <a:xfrm>
            <a:off x="6219391" y="3642506"/>
            <a:ext cx="356627" cy="334252"/>
            <a:chOff x="6219391" y="3816756"/>
            <a:chExt cx="356627" cy="334252"/>
          </a:xfrm>
        </p:grpSpPr>
        <p:sp>
          <p:nvSpPr>
            <p:cNvPr id="9586" name="Google Shape;9586;p5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51"/>
          <p:cNvGrpSpPr/>
          <p:nvPr/>
        </p:nvGrpSpPr>
        <p:grpSpPr>
          <a:xfrm>
            <a:off x="5778676" y="3652722"/>
            <a:ext cx="349052" cy="313055"/>
            <a:chOff x="5778676" y="3826972"/>
            <a:chExt cx="349052" cy="313055"/>
          </a:xfrm>
        </p:grpSpPr>
        <p:sp>
          <p:nvSpPr>
            <p:cNvPr id="9591" name="Google Shape;9591;p5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51"/>
          <p:cNvGrpSpPr/>
          <p:nvPr/>
        </p:nvGrpSpPr>
        <p:grpSpPr>
          <a:xfrm>
            <a:off x="5355784" y="3660297"/>
            <a:ext cx="299019" cy="297905"/>
            <a:chOff x="5355784" y="3834547"/>
            <a:chExt cx="299019" cy="297905"/>
          </a:xfrm>
        </p:grpSpPr>
        <p:sp>
          <p:nvSpPr>
            <p:cNvPr id="9597" name="Google Shape;9597;p5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51"/>
          <p:cNvGrpSpPr/>
          <p:nvPr/>
        </p:nvGrpSpPr>
        <p:grpSpPr>
          <a:xfrm>
            <a:off x="8036455" y="3633021"/>
            <a:ext cx="292176" cy="353985"/>
            <a:chOff x="8036455" y="3807271"/>
            <a:chExt cx="292176" cy="353985"/>
          </a:xfrm>
        </p:grpSpPr>
        <p:sp>
          <p:nvSpPr>
            <p:cNvPr id="9602" name="Google Shape;9602;p5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4" name="Google Shape;9604;p5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605" name="Google Shape;9605;p5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606" name="Google Shape;9606;p51"/>
          <p:cNvGrpSpPr/>
          <p:nvPr/>
        </p:nvGrpSpPr>
        <p:grpSpPr>
          <a:xfrm>
            <a:off x="4874902" y="3634549"/>
            <a:ext cx="345615" cy="350835"/>
            <a:chOff x="4874902" y="3808799"/>
            <a:chExt cx="345615" cy="350835"/>
          </a:xfrm>
        </p:grpSpPr>
        <p:sp>
          <p:nvSpPr>
            <p:cNvPr id="9607" name="Google Shape;9607;p5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51"/>
          <p:cNvGrpSpPr/>
          <p:nvPr/>
        </p:nvGrpSpPr>
        <p:grpSpPr>
          <a:xfrm>
            <a:off x="3095745" y="3631143"/>
            <a:ext cx="352840" cy="354717"/>
            <a:chOff x="3095745" y="3805393"/>
            <a:chExt cx="352840" cy="354717"/>
          </a:xfrm>
        </p:grpSpPr>
        <p:sp>
          <p:nvSpPr>
            <p:cNvPr id="9625" name="Google Shape;9625;p5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34" name="Shape 9634"/>
        <p:cNvGrpSpPr/>
        <p:nvPr/>
      </p:nvGrpSpPr>
      <p:grpSpPr>
        <a:xfrm>
          <a:off x="0" y="0"/>
          <a:ext cx="0" cy="0"/>
          <a:chOff x="0" y="0"/>
          <a:chExt cx="0" cy="0"/>
        </a:xfrm>
      </p:grpSpPr>
      <p:grpSp>
        <p:nvGrpSpPr>
          <p:cNvPr id="9635" name="Google Shape;9635;p52"/>
          <p:cNvGrpSpPr/>
          <p:nvPr/>
        </p:nvGrpSpPr>
        <p:grpSpPr>
          <a:xfrm>
            <a:off x="2733780" y="4039081"/>
            <a:ext cx="342144" cy="362704"/>
            <a:chOff x="2704005" y="4258781"/>
            <a:chExt cx="342144" cy="362704"/>
          </a:xfrm>
        </p:grpSpPr>
        <p:sp>
          <p:nvSpPr>
            <p:cNvPr id="9636" name="Google Shape;9636;p5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52"/>
          <p:cNvGrpSpPr/>
          <p:nvPr/>
        </p:nvGrpSpPr>
        <p:grpSpPr>
          <a:xfrm>
            <a:off x="2157462" y="4083096"/>
            <a:ext cx="347435" cy="363370"/>
            <a:chOff x="2157462" y="4258496"/>
            <a:chExt cx="347435" cy="363370"/>
          </a:xfrm>
        </p:grpSpPr>
        <p:sp>
          <p:nvSpPr>
            <p:cNvPr id="9644" name="Google Shape;9644;p5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52"/>
          <p:cNvGrpSpPr/>
          <p:nvPr/>
        </p:nvGrpSpPr>
        <p:grpSpPr>
          <a:xfrm>
            <a:off x="4010963" y="3588381"/>
            <a:ext cx="343665" cy="363211"/>
            <a:chOff x="4010963" y="3763781"/>
            <a:chExt cx="343665" cy="363211"/>
          </a:xfrm>
        </p:grpSpPr>
        <p:sp>
          <p:nvSpPr>
            <p:cNvPr id="9648" name="Google Shape;9648;p5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52"/>
          <p:cNvGrpSpPr/>
          <p:nvPr/>
        </p:nvGrpSpPr>
        <p:grpSpPr>
          <a:xfrm>
            <a:off x="2214042" y="3635109"/>
            <a:ext cx="368153" cy="311193"/>
            <a:chOff x="2214042" y="3810509"/>
            <a:chExt cx="368153" cy="311193"/>
          </a:xfrm>
        </p:grpSpPr>
        <p:sp>
          <p:nvSpPr>
            <p:cNvPr id="9654" name="Google Shape;9654;p5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52"/>
          <p:cNvGrpSpPr/>
          <p:nvPr/>
        </p:nvGrpSpPr>
        <p:grpSpPr>
          <a:xfrm>
            <a:off x="1797413" y="3606819"/>
            <a:ext cx="367805" cy="367773"/>
            <a:chOff x="1768938" y="3782219"/>
            <a:chExt cx="367805" cy="367773"/>
          </a:xfrm>
        </p:grpSpPr>
        <p:sp>
          <p:nvSpPr>
            <p:cNvPr id="9657" name="Google Shape;9657;p5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2" name="Google Shape;9662;p52"/>
          <p:cNvGrpSpPr/>
          <p:nvPr/>
        </p:nvGrpSpPr>
        <p:grpSpPr>
          <a:xfrm>
            <a:off x="2681385" y="3623039"/>
            <a:ext cx="325544" cy="327413"/>
            <a:chOff x="2681385" y="3798439"/>
            <a:chExt cx="325544" cy="327413"/>
          </a:xfrm>
        </p:grpSpPr>
        <p:sp>
          <p:nvSpPr>
            <p:cNvPr id="9663" name="Google Shape;9663;p5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52"/>
          <p:cNvGrpSpPr/>
          <p:nvPr/>
        </p:nvGrpSpPr>
        <p:grpSpPr>
          <a:xfrm>
            <a:off x="6243928" y="4088102"/>
            <a:ext cx="274254" cy="350824"/>
            <a:chOff x="6243928" y="4263502"/>
            <a:chExt cx="274254" cy="350824"/>
          </a:xfrm>
        </p:grpSpPr>
        <p:sp>
          <p:nvSpPr>
            <p:cNvPr id="9671" name="Google Shape;9671;p5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52"/>
          <p:cNvGrpSpPr/>
          <p:nvPr/>
        </p:nvGrpSpPr>
        <p:grpSpPr>
          <a:xfrm>
            <a:off x="3560600" y="3587938"/>
            <a:ext cx="352345" cy="363655"/>
            <a:chOff x="3560600" y="3763338"/>
            <a:chExt cx="352345" cy="363655"/>
          </a:xfrm>
        </p:grpSpPr>
        <p:sp>
          <p:nvSpPr>
            <p:cNvPr id="9680" name="Google Shape;9680;p5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52"/>
          <p:cNvGrpSpPr/>
          <p:nvPr/>
        </p:nvGrpSpPr>
        <p:grpSpPr>
          <a:xfrm>
            <a:off x="5790556" y="4085852"/>
            <a:ext cx="279513" cy="356083"/>
            <a:chOff x="5790556" y="4261252"/>
            <a:chExt cx="279513" cy="356083"/>
          </a:xfrm>
        </p:grpSpPr>
        <p:sp>
          <p:nvSpPr>
            <p:cNvPr id="9684" name="Google Shape;9684;p5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52"/>
          <p:cNvGrpSpPr/>
          <p:nvPr/>
        </p:nvGrpSpPr>
        <p:grpSpPr>
          <a:xfrm>
            <a:off x="5341333" y="4085852"/>
            <a:ext cx="278752" cy="356463"/>
            <a:chOff x="5341333" y="4261252"/>
            <a:chExt cx="278752" cy="356463"/>
          </a:xfrm>
        </p:grpSpPr>
        <p:sp>
          <p:nvSpPr>
            <p:cNvPr id="9692" name="Google Shape;9692;p5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9" name="Google Shape;9699;p52"/>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0" name="Google Shape;9700;p52"/>
          <p:cNvGrpSpPr/>
          <p:nvPr/>
        </p:nvGrpSpPr>
        <p:grpSpPr>
          <a:xfrm>
            <a:off x="3103646" y="3590676"/>
            <a:ext cx="360233" cy="362451"/>
            <a:chOff x="3107608" y="3763401"/>
            <a:chExt cx="360233" cy="362451"/>
          </a:xfrm>
        </p:grpSpPr>
        <p:sp>
          <p:nvSpPr>
            <p:cNvPr id="9701" name="Google Shape;9701;p5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52"/>
          <p:cNvGrpSpPr/>
          <p:nvPr/>
        </p:nvGrpSpPr>
        <p:grpSpPr>
          <a:xfrm>
            <a:off x="889343" y="3625827"/>
            <a:ext cx="351585" cy="339705"/>
            <a:chOff x="889343" y="3801227"/>
            <a:chExt cx="351585" cy="339705"/>
          </a:xfrm>
        </p:grpSpPr>
        <p:sp>
          <p:nvSpPr>
            <p:cNvPr id="9705" name="Google Shape;9705;p5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52"/>
          <p:cNvGrpSpPr/>
          <p:nvPr/>
        </p:nvGrpSpPr>
        <p:grpSpPr>
          <a:xfrm>
            <a:off x="4896609" y="4085472"/>
            <a:ext cx="278784" cy="355323"/>
            <a:chOff x="4896609" y="4260872"/>
            <a:chExt cx="278784" cy="355323"/>
          </a:xfrm>
        </p:grpSpPr>
        <p:sp>
          <p:nvSpPr>
            <p:cNvPr id="9711" name="Google Shape;9711;p5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52"/>
          <p:cNvGrpSpPr/>
          <p:nvPr/>
        </p:nvGrpSpPr>
        <p:grpSpPr>
          <a:xfrm>
            <a:off x="7598438" y="4090731"/>
            <a:ext cx="260283" cy="345914"/>
            <a:chOff x="7598438" y="4266131"/>
            <a:chExt cx="260283" cy="345914"/>
          </a:xfrm>
        </p:grpSpPr>
        <p:sp>
          <p:nvSpPr>
            <p:cNvPr id="9718" name="Google Shape;9718;p5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52"/>
          <p:cNvGrpSpPr/>
          <p:nvPr/>
        </p:nvGrpSpPr>
        <p:grpSpPr>
          <a:xfrm>
            <a:off x="1767069" y="3184746"/>
            <a:ext cx="286324" cy="348163"/>
            <a:chOff x="1767069" y="3360146"/>
            <a:chExt cx="286324" cy="348163"/>
          </a:xfrm>
        </p:grpSpPr>
        <p:sp>
          <p:nvSpPr>
            <p:cNvPr id="9726" name="Google Shape;9726;p5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52"/>
          <p:cNvGrpSpPr/>
          <p:nvPr/>
        </p:nvGrpSpPr>
        <p:grpSpPr>
          <a:xfrm>
            <a:off x="7149944" y="4090731"/>
            <a:ext cx="260283" cy="345914"/>
            <a:chOff x="7149944" y="4266131"/>
            <a:chExt cx="260283" cy="345914"/>
          </a:xfrm>
        </p:grpSpPr>
        <p:sp>
          <p:nvSpPr>
            <p:cNvPr id="9734" name="Google Shape;9734;p5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52"/>
          <p:cNvGrpSpPr/>
          <p:nvPr/>
        </p:nvGrpSpPr>
        <p:grpSpPr>
          <a:xfrm>
            <a:off x="6695051" y="4083951"/>
            <a:ext cx="270104" cy="360233"/>
            <a:chOff x="6695051" y="4259351"/>
            <a:chExt cx="270104" cy="360233"/>
          </a:xfrm>
        </p:grpSpPr>
        <p:sp>
          <p:nvSpPr>
            <p:cNvPr id="9741" name="Google Shape;9741;p5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52"/>
          <p:cNvGrpSpPr/>
          <p:nvPr/>
        </p:nvGrpSpPr>
        <p:grpSpPr>
          <a:xfrm>
            <a:off x="8047661" y="4082051"/>
            <a:ext cx="277263" cy="362514"/>
            <a:chOff x="8047661" y="4257451"/>
            <a:chExt cx="277263" cy="362514"/>
          </a:xfrm>
        </p:grpSpPr>
        <p:sp>
          <p:nvSpPr>
            <p:cNvPr id="9746" name="Google Shape;9746;p5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52"/>
          <p:cNvGrpSpPr/>
          <p:nvPr/>
        </p:nvGrpSpPr>
        <p:grpSpPr>
          <a:xfrm>
            <a:off x="6248078" y="3609068"/>
            <a:ext cx="277263" cy="356115"/>
            <a:chOff x="6248078" y="3784468"/>
            <a:chExt cx="277263" cy="356115"/>
          </a:xfrm>
        </p:grpSpPr>
        <p:sp>
          <p:nvSpPr>
            <p:cNvPr id="9751" name="Google Shape;9751;p5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52"/>
          <p:cNvGrpSpPr/>
          <p:nvPr/>
        </p:nvGrpSpPr>
        <p:grpSpPr>
          <a:xfrm>
            <a:off x="5800725" y="3610589"/>
            <a:ext cx="277644" cy="354594"/>
            <a:chOff x="5800725" y="3785989"/>
            <a:chExt cx="277644" cy="354594"/>
          </a:xfrm>
        </p:grpSpPr>
        <p:sp>
          <p:nvSpPr>
            <p:cNvPr id="9757" name="Google Shape;9757;p5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52"/>
          <p:cNvGrpSpPr/>
          <p:nvPr/>
        </p:nvGrpSpPr>
        <p:grpSpPr>
          <a:xfrm>
            <a:off x="2206122" y="3185348"/>
            <a:ext cx="308183" cy="347561"/>
            <a:chOff x="2206122" y="3360748"/>
            <a:chExt cx="308183" cy="347561"/>
          </a:xfrm>
        </p:grpSpPr>
        <p:sp>
          <p:nvSpPr>
            <p:cNvPr id="9765" name="Google Shape;9765;p5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52"/>
          <p:cNvGrpSpPr/>
          <p:nvPr/>
        </p:nvGrpSpPr>
        <p:grpSpPr>
          <a:xfrm>
            <a:off x="5353403" y="3610209"/>
            <a:ext cx="277992" cy="354974"/>
            <a:chOff x="5353403" y="3785609"/>
            <a:chExt cx="277992" cy="354974"/>
          </a:xfrm>
        </p:grpSpPr>
        <p:sp>
          <p:nvSpPr>
            <p:cNvPr id="9771" name="Google Shape;9771;p5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52"/>
          <p:cNvGrpSpPr/>
          <p:nvPr/>
        </p:nvGrpSpPr>
        <p:grpSpPr>
          <a:xfrm>
            <a:off x="4896229" y="3610589"/>
            <a:ext cx="278784" cy="354594"/>
            <a:chOff x="4896229" y="3785989"/>
            <a:chExt cx="278784" cy="354594"/>
          </a:xfrm>
        </p:grpSpPr>
        <p:sp>
          <p:nvSpPr>
            <p:cNvPr id="9778" name="Google Shape;9778;p5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52"/>
          <p:cNvGrpSpPr/>
          <p:nvPr/>
        </p:nvGrpSpPr>
        <p:grpSpPr>
          <a:xfrm>
            <a:off x="7592387" y="3612458"/>
            <a:ext cx="273874" cy="351204"/>
            <a:chOff x="7592387" y="3787858"/>
            <a:chExt cx="273874" cy="351204"/>
          </a:xfrm>
        </p:grpSpPr>
        <p:sp>
          <p:nvSpPr>
            <p:cNvPr id="9785" name="Google Shape;9785;p5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52"/>
          <p:cNvGrpSpPr/>
          <p:nvPr/>
        </p:nvGrpSpPr>
        <p:grpSpPr>
          <a:xfrm>
            <a:off x="7145794" y="3612458"/>
            <a:ext cx="274254" cy="350444"/>
            <a:chOff x="7145794" y="3787858"/>
            <a:chExt cx="274254" cy="350444"/>
          </a:xfrm>
        </p:grpSpPr>
        <p:sp>
          <p:nvSpPr>
            <p:cNvPr id="9790" name="Google Shape;9790;p5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52"/>
          <p:cNvGrpSpPr/>
          <p:nvPr/>
        </p:nvGrpSpPr>
        <p:grpSpPr>
          <a:xfrm>
            <a:off x="8054060" y="3611698"/>
            <a:ext cx="266334" cy="353834"/>
            <a:chOff x="8054060" y="3787098"/>
            <a:chExt cx="266334" cy="353834"/>
          </a:xfrm>
        </p:grpSpPr>
        <p:sp>
          <p:nvSpPr>
            <p:cNvPr id="9797" name="Google Shape;9797;p5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52"/>
          <p:cNvGrpSpPr/>
          <p:nvPr/>
        </p:nvGrpSpPr>
        <p:grpSpPr>
          <a:xfrm>
            <a:off x="6702211" y="3607199"/>
            <a:ext cx="270104" cy="361754"/>
            <a:chOff x="6702211" y="3782599"/>
            <a:chExt cx="270104" cy="361754"/>
          </a:xfrm>
        </p:grpSpPr>
        <p:sp>
          <p:nvSpPr>
            <p:cNvPr id="9802" name="Google Shape;9802;p5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52"/>
          <p:cNvGrpSpPr/>
          <p:nvPr/>
        </p:nvGrpSpPr>
        <p:grpSpPr>
          <a:xfrm>
            <a:off x="3516886" y="3263327"/>
            <a:ext cx="391854" cy="269922"/>
            <a:chOff x="3516850" y="3406526"/>
            <a:chExt cx="369674" cy="254644"/>
          </a:xfrm>
        </p:grpSpPr>
        <p:sp>
          <p:nvSpPr>
            <p:cNvPr id="9808" name="Google Shape;9808;p5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52"/>
          <p:cNvGrpSpPr/>
          <p:nvPr/>
        </p:nvGrpSpPr>
        <p:grpSpPr>
          <a:xfrm>
            <a:off x="1310655" y="3185127"/>
            <a:ext cx="306314" cy="347403"/>
            <a:chOff x="1310655" y="3360527"/>
            <a:chExt cx="306314" cy="347403"/>
          </a:xfrm>
        </p:grpSpPr>
        <p:sp>
          <p:nvSpPr>
            <p:cNvPr id="9813" name="Google Shape;9813;p5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52"/>
          <p:cNvGrpSpPr/>
          <p:nvPr/>
        </p:nvGrpSpPr>
        <p:grpSpPr>
          <a:xfrm>
            <a:off x="3119678" y="3184746"/>
            <a:ext cx="269343" cy="348543"/>
            <a:chOff x="3119678" y="3360146"/>
            <a:chExt cx="269343" cy="348543"/>
          </a:xfrm>
        </p:grpSpPr>
        <p:sp>
          <p:nvSpPr>
            <p:cNvPr id="9819" name="Google Shape;9819;p5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52"/>
          <p:cNvGrpSpPr/>
          <p:nvPr/>
        </p:nvGrpSpPr>
        <p:grpSpPr>
          <a:xfrm>
            <a:off x="3967213" y="3181547"/>
            <a:ext cx="368185" cy="354753"/>
            <a:chOff x="3967213" y="3356947"/>
            <a:chExt cx="368185" cy="354753"/>
          </a:xfrm>
        </p:grpSpPr>
        <p:sp>
          <p:nvSpPr>
            <p:cNvPr id="9827" name="Google Shape;9827;p5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52"/>
          <p:cNvGrpSpPr/>
          <p:nvPr/>
        </p:nvGrpSpPr>
        <p:grpSpPr>
          <a:xfrm>
            <a:off x="871254" y="3184746"/>
            <a:ext cx="285183" cy="347023"/>
            <a:chOff x="871254" y="3360146"/>
            <a:chExt cx="285183" cy="347023"/>
          </a:xfrm>
        </p:grpSpPr>
        <p:sp>
          <p:nvSpPr>
            <p:cNvPr id="9833" name="Google Shape;9833;p5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52"/>
          <p:cNvGrpSpPr/>
          <p:nvPr/>
        </p:nvGrpSpPr>
        <p:grpSpPr>
          <a:xfrm>
            <a:off x="2665165" y="3184746"/>
            <a:ext cx="281794" cy="349684"/>
            <a:chOff x="2665165" y="3360146"/>
            <a:chExt cx="281794" cy="349684"/>
          </a:xfrm>
        </p:grpSpPr>
        <p:sp>
          <p:nvSpPr>
            <p:cNvPr id="9838" name="Google Shape;9838;p5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52"/>
          <p:cNvGrpSpPr/>
          <p:nvPr/>
        </p:nvGrpSpPr>
        <p:grpSpPr>
          <a:xfrm>
            <a:off x="7156344" y="3172296"/>
            <a:ext cx="264465" cy="353074"/>
            <a:chOff x="7156344" y="3347696"/>
            <a:chExt cx="264465" cy="353074"/>
          </a:xfrm>
        </p:grpSpPr>
        <p:sp>
          <p:nvSpPr>
            <p:cNvPr id="9844" name="Google Shape;9844;p5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52"/>
          <p:cNvGrpSpPr/>
          <p:nvPr/>
        </p:nvGrpSpPr>
        <p:grpSpPr>
          <a:xfrm>
            <a:off x="6703732" y="3171536"/>
            <a:ext cx="264813" cy="352693"/>
            <a:chOff x="6703732" y="3346936"/>
            <a:chExt cx="264813" cy="352693"/>
          </a:xfrm>
        </p:grpSpPr>
        <p:sp>
          <p:nvSpPr>
            <p:cNvPr id="9850" name="Google Shape;9850;p5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52"/>
          <p:cNvGrpSpPr/>
          <p:nvPr/>
        </p:nvGrpSpPr>
        <p:grpSpPr>
          <a:xfrm>
            <a:off x="6252228" y="3171536"/>
            <a:ext cx="265193" cy="352693"/>
            <a:chOff x="6252228" y="3346936"/>
            <a:chExt cx="265193" cy="352693"/>
          </a:xfrm>
        </p:grpSpPr>
        <p:sp>
          <p:nvSpPr>
            <p:cNvPr id="9856" name="Google Shape;9856;p5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52"/>
          <p:cNvGrpSpPr/>
          <p:nvPr/>
        </p:nvGrpSpPr>
        <p:grpSpPr>
          <a:xfrm>
            <a:off x="5801105" y="3172296"/>
            <a:ext cx="264813" cy="351933"/>
            <a:chOff x="5801105" y="3347696"/>
            <a:chExt cx="264813" cy="351933"/>
          </a:xfrm>
        </p:grpSpPr>
        <p:sp>
          <p:nvSpPr>
            <p:cNvPr id="9860" name="Google Shape;9860;p5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52"/>
          <p:cNvGrpSpPr/>
          <p:nvPr/>
        </p:nvGrpSpPr>
        <p:grpSpPr>
          <a:xfrm>
            <a:off x="5349253" y="3171536"/>
            <a:ext cx="265922" cy="352693"/>
            <a:chOff x="5349253" y="3346936"/>
            <a:chExt cx="265922" cy="352693"/>
          </a:xfrm>
        </p:grpSpPr>
        <p:sp>
          <p:nvSpPr>
            <p:cNvPr id="9865" name="Google Shape;9865;p5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52"/>
          <p:cNvGrpSpPr/>
          <p:nvPr/>
        </p:nvGrpSpPr>
        <p:grpSpPr>
          <a:xfrm>
            <a:off x="4907159" y="3171536"/>
            <a:ext cx="264845" cy="354214"/>
            <a:chOff x="4907159" y="3346936"/>
            <a:chExt cx="264845" cy="354214"/>
          </a:xfrm>
        </p:grpSpPr>
        <p:sp>
          <p:nvSpPr>
            <p:cNvPr id="9872" name="Google Shape;9872;p5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52"/>
          <p:cNvGrpSpPr/>
          <p:nvPr/>
        </p:nvGrpSpPr>
        <p:grpSpPr>
          <a:xfrm>
            <a:off x="8048421" y="3159086"/>
            <a:ext cx="276503" cy="369674"/>
            <a:chOff x="8048421" y="3334486"/>
            <a:chExt cx="276503" cy="369674"/>
          </a:xfrm>
        </p:grpSpPr>
        <p:sp>
          <p:nvSpPr>
            <p:cNvPr id="9875" name="Google Shape;9875;p5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52"/>
          <p:cNvGrpSpPr/>
          <p:nvPr/>
        </p:nvGrpSpPr>
        <p:grpSpPr>
          <a:xfrm>
            <a:off x="7575787" y="3154555"/>
            <a:ext cx="295384" cy="376834"/>
            <a:chOff x="7575787" y="3329955"/>
            <a:chExt cx="295384" cy="376834"/>
          </a:xfrm>
        </p:grpSpPr>
        <p:sp>
          <p:nvSpPr>
            <p:cNvPr id="9882" name="Google Shape;9882;p5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52"/>
          <p:cNvGrpSpPr/>
          <p:nvPr/>
        </p:nvGrpSpPr>
        <p:grpSpPr>
          <a:xfrm>
            <a:off x="864062" y="2709103"/>
            <a:ext cx="264084" cy="347783"/>
            <a:chOff x="864062" y="2884503"/>
            <a:chExt cx="264084" cy="347783"/>
          </a:xfrm>
        </p:grpSpPr>
        <p:sp>
          <p:nvSpPr>
            <p:cNvPr id="9889" name="Google Shape;9889;p5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52"/>
          <p:cNvGrpSpPr/>
          <p:nvPr/>
        </p:nvGrpSpPr>
        <p:grpSpPr>
          <a:xfrm>
            <a:off x="3978523" y="2709261"/>
            <a:ext cx="348955" cy="346516"/>
            <a:chOff x="3978523" y="2884661"/>
            <a:chExt cx="348955" cy="346516"/>
          </a:xfrm>
        </p:grpSpPr>
        <p:sp>
          <p:nvSpPr>
            <p:cNvPr id="9900" name="Google Shape;9900;p5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52"/>
          <p:cNvGrpSpPr/>
          <p:nvPr/>
        </p:nvGrpSpPr>
        <p:grpSpPr>
          <a:xfrm>
            <a:off x="3556255" y="2709863"/>
            <a:ext cx="347435" cy="345534"/>
            <a:chOff x="3527780" y="2885263"/>
            <a:chExt cx="347435" cy="345534"/>
          </a:xfrm>
        </p:grpSpPr>
        <p:sp>
          <p:nvSpPr>
            <p:cNvPr id="9909" name="Google Shape;9909;p5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52"/>
          <p:cNvGrpSpPr/>
          <p:nvPr/>
        </p:nvGrpSpPr>
        <p:grpSpPr>
          <a:xfrm>
            <a:off x="2239671" y="2709103"/>
            <a:ext cx="218053" cy="348543"/>
            <a:chOff x="2239671" y="2884503"/>
            <a:chExt cx="218053" cy="348543"/>
          </a:xfrm>
        </p:grpSpPr>
        <p:sp>
          <p:nvSpPr>
            <p:cNvPr id="9933" name="Google Shape;9933;p5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52"/>
          <p:cNvGrpSpPr/>
          <p:nvPr/>
        </p:nvGrpSpPr>
        <p:grpSpPr>
          <a:xfrm>
            <a:off x="2691555" y="2709103"/>
            <a:ext cx="215044" cy="348924"/>
            <a:chOff x="2691555" y="2884503"/>
            <a:chExt cx="215044" cy="348924"/>
          </a:xfrm>
        </p:grpSpPr>
        <p:sp>
          <p:nvSpPr>
            <p:cNvPr id="9939" name="Google Shape;9939;p5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52"/>
          <p:cNvGrpSpPr/>
          <p:nvPr/>
        </p:nvGrpSpPr>
        <p:grpSpPr>
          <a:xfrm>
            <a:off x="1770459" y="2709103"/>
            <a:ext cx="254644" cy="348828"/>
            <a:chOff x="1770459" y="2884503"/>
            <a:chExt cx="254644" cy="348828"/>
          </a:xfrm>
        </p:grpSpPr>
        <p:sp>
          <p:nvSpPr>
            <p:cNvPr id="9943" name="Google Shape;9943;p5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52"/>
          <p:cNvGrpSpPr/>
          <p:nvPr/>
        </p:nvGrpSpPr>
        <p:grpSpPr>
          <a:xfrm>
            <a:off x="1317466" y="2709483"/>
            <a:ext cx="258382" cy="348543"/>
            <a:chOff x="1317466" y="2884883"/>
            <a:chExt cx="258382" cy="348543"/>
          </a:xfrm>
        </p:grpSpPr>
        <p:sp>
          <p:nvSpPr>
            <p:cNvPr id="9952" name="Google Shape;9952;p5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52"/>
          <p:cNvGrpSpPr/>
          <p:nvPr/>
        </p:nvGrpSpPr>
        <p:grpSpPr>
          <a:xfrm>
            <a:off x="3121167" y="2709483"/>
            <a:ext cx="258414" cy="348543"/>
            <a:chOff x="3121167" y="2884883"/>
            <a:chExt cx="258414" cy="348543"/>
          </a:xfrm>
        </p:grpSpPr>
        <p:sp>
          <p:nvSpPr>
            <p:cNvPr id="9961" name="Google Shape;9961;p5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52"/>
          <p:cNvGrpSpPr/>
          <p:nvPr/>
        </p:nvGrpSpPr>
        <p:grpSpPr>
          <a:xfrm>
            <a:off x="4899999" y="2706695"/>
            <a:ext cx="271244" cy="346801"/>
            <a:chOff x="4899999" y="2882095"/>
            <a:chExt cx="271244" cy="346801"/>
          </a:xfrm>
        </p:grpSpPr>
        <p:sp>
          <p:nvSpPr>
            <p:cNvPr id="9970" name="Google Shape;9970;p5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52"/>
          <p:cNvGrpSpPr/>
          <p:nvPr/>
        </p:nvGrpSpPr>
        <p:grpSpPr>
          <a:xfrm>
            <a:off x="7162775" y="2705713"/>
            <a:ext cx="259523" cy="346294"/>
            <a:chOff x="7162775" y="2881113"/>
            <a:chExt cx="259523" cy="346294"/>
          </a:xfrm>
        </p:grpSpPr>
        <p:sp>
          <p:nvSpPr>
            <p:cNvPr id="9981" name="Google Shape;9981;p5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52"/>
          <p:cNvGrpSpPr/>
          <p:nvPr/>
        </p:nvGrpSpPr>
        <p:grpSpPr>
          <a:xfrm>
            <a:off x="6709751" y="2706442"/>
            <a:ext cx="261075" cy="347815"/>
            <a:chOff x="6709751" y="2881842"/>
            <a:chExt cx="261075" cy="347815"/>
          </a:xfrm>
        </p:grpSpPr>
        <p:sp>
          <p:nvSpPr>
            <p:cNvPr id="9988" name="Google Shape;9988;p5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52"/>
          <p:cNvGrpSpPr/>
          <p:nvPr/>
        </p:nvGrpSpPr>
        <p:grpSpPr>
          <a:xfrm>
            <a:off x="5807156" y="2705713"/>
            <a:ext cx="261043" cy="348163"/>
            <a:chOff x="5807156" y="2881113"/>
            <a:chExt cx="261043" cy="348163"/>
          </a:xfrm>
        </p:grpSpPr>
        <p:sp>
          <p:nvSpPr>
            <p:cNvPr id="9995" name="Google Shape;9995;p5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52"/>
          <p:cNvGrpSpPr/>
          <p:nvPr/>
        </p:nvGrpSpPr>
        <p:grpSpPr>
          <a:xfrm>
            <a:off x="5355653" y="2706093"/>
            <a:ext cx="262184" cy="346643"/>
            <a:chOff x="5355653" y="2881493"/>
            <a:chExt cx="262184" cy="346643"/>
          </a:xfrm>
        </p:grpSpPr>
        <p:sp>
          <p:nvSpPr>
            <p:cNvPr id="10001" name="Google Shape;10001;p5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52"/>
          <p:cNvGrpSpPr/>
          <p:nvPr/>
        </p:nvGrpSpPr>
        <p:grpSpPr>
          <a:xfrm>
            <a:off x="8055961" y="2706442"/>
            <a:ext cx="260283" cy="345914"/>
            <a:chOff x="8055961" y="2881842"/>
            <a:chExt cx="260283" cy="345914"/>
          </a:xfrm>
        </p:grpSpPr>
        <p:sp>
          <p:nvSpPr>
            <p:cNvPr id="10007" name="Google Shape;10007;p5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52"/>
          <p:cNvGrpSpPr/>
          <p:nvPr/>
        </p:nvGrpSpPr>
        <p:grpSpPr>
          <a:xfrm>
            <a:off x="7609368" y="2718512"/>
            <a:ext cx="264813" cy="353105"/>
            <a:chOff x="7609368" y="2893912"/>
            <a:chExt cx="264813" cy="353105"/>
          </a:xfrm>
        </p:grpSpPr>
        <p:sp>
          <p:nvSpPr>
            <p:cNvPr id="10012" name="Google Shape;10012;p5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52"/>
          <p:cNvGrpSpPr/>
          <p:nvPr/>
        </p:nvGrpSpPr>
        <p:grpSpPr>
          <a:xfrm>
            <a:off x="6248458" y="2694372"/>
            <a:ext cx="270864" cy="360645"/>
            <a:chOff x="6248458" y="2869772"/>
            <a:chExt cx="270864" cy="360645"/>
          </a:xfrm>
        </p:grpSpPr>
        <p:sp>
          <p:nvSpPr>
            <p:cNvPr id="10019" name="Google Shape;10019;p5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52"/>
          <p:cNvGrpSpPr/>
          <p:nvPr/>
        </p:nvGrpSpPr>
        <p:grpSpPr>
          <a:xfrm>
            <a:off x="3075928" y="2270398"/>
            <a:ext cx="363243" cy="300675"/>
            <a:chOff x="3075928" y="2445798"/>
            <a:chExt cx="363243" cy="300675"/>
          </a:xfrm>
        </p:grpSpPr>
        <p:sp>
          <p:nvSpPr>
            <p:cNvPr id="10025" name="Google Shape;10025;p5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52"/>
          <p:cNvGrpSpPr/>
          <p:nvPr/>
        </p:nvGrpSpPr>
        <p:grpSpPr>
          <a:xfrm>
            <a:off x="2633105" y="2256459"/>
            <a:ext cx="363243" cy="328585"/>
            <a:chOff x="2633105" y="2431859"/>
            <a:chExt cx="363243" cy="328585"/>
          </a:xfrm>
        </p:grpSpPr>
        <p:sp>
          <p:nvSpPr>
            <p:cNvPr id="10037" name="Google Shape;10037;p5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52"/>
          <p:cNvGrpSpPr/>
          <p:nvPr/>
        </p:nvGrpSpPr>
        <p:grpSpPr>
          <a:xfrm>
            <a:off x="2189142" y="2245910"/>
            <a:ext cx="365904" cy="350064"/>
            <a:chOff x="2189142" y="2421310"/>
            <a:chExt cx="365904" cy="350064"/>
          </a:xfrm>
        </p:grpSpPr>
        <p:sp>
          <p:nvSpPr>
            <p:cNvPr id="10046" name="Google Shape;10046;p5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5" name="Google Shape;10055;p52"/>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6" name="Google Shape;10056;p52"/>
          <p:cNvGrpSpPr/>
          <p:nvPr/>
        </p:nvGrpSpPr>
        <p:grpSpPr>
          <a:xfrm>
            <a:off x="3961923" y="2310917"/>
            <a:ext cx="364415" cy="220936"/>
            <a:chOff x="3961923" y="2486317"/>
            <a:chExt cx="364415" cy="220936"/>
          </a:xfrm>
        </p:grpSpPr>
        <p:sp>
          <p:nvSpPr>
            <p:cNvPr id="10057" name="Google Shape;10057;p5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1" name="Google Shape;10061;p52"/>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2" name="Google Shape;10062;p52"/>
          <p:cNvGrpSpPr/>
          <p:nvPr/>
        </p:nvGrpSpPr>
        <p:grpSpPr>
          <a:xfrm>
            <a:off x="1303876" y="2243977"/>
            <a:ext cx="363275" cy="354626"/>
            <a:chOff x="1303876" y="2419377"/>
            <a:chExt cx="363275" cy="354626"/>
          </a:xfrm>
        </p:grpSpPr>
        <p:sp>
          <p:nvSpPr>
            <p:cNvPr id="10063" name="Google Shape;10063;p5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52"/>
          <p:cNvGrpSpPr/>
          <p:nvPr/>
        </p:nvGrpSpPr>
        <p:grpSpPr>
          <a:xfrm>
            <a:off x="861053" y="2239510"/>
            <a:ext cx="362134" cy="363623"/>
            <a:chOff x="861053" y="2414910"/>
            <a:chExt cx="362134" cy="363623"/>
          </a:xfrm>
        </p:grpSpPr>
        <p:sp>
          <p:nvSpPr>
            <p:cNvPr id="10072" name="Google Shape;10072;p5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52"/>
          <p:cNvGrpSpPr/>
          <p:nvPr/>
        </p:nvGrpSpPr>
        <p:grpSpPr>
          <a:xfrm>
            <a:off x="7594288" y="2239859"/>
            <a:ext cx="279513" cy="355735"/>
            <a:chOff x="7594288" y="2415259"/>
            <a:chExt cx="279513" cy="355735"/>
          </a:xfrm>
        </p:grpSpPr>
        <p:sp>
          <p:nvSpPr>
            <p:cNvPr id="10078" name="Google Shape;10078;p5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52"/>
          <p:cNvGrpSpPr/>
          <p:nvPr/>
        </p:nvGrpSpPr>
        <p:grpSpPr>
          <a:xfrm>
            <a:off x="7145794" y="2240239"/>
            <a:ext cx="278784" cy="355735"/>
            <a:chOff x="7145794" y="2415639"/>
            <a:chExt cx="278784" cy="355735"/>
          </a:xfrm>
        </p:grpSpPr>
        <p:sp>
          <p:nvSpPr>
            <p:cNvPr id="10085" name="Google Shape;10085;p5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52"/>
          <p:cNvGrpSpPr/>
          <p:nvPr/>
        </p:nvGrpSpPr>
        <p:grpSpPr>
          <a:xfrm>
            <a:off x="6698441" y="2239130"/>
            <a:ext cx="277644" cy="357984"/>
            <a:chOff x="6698441" y="2414530"/>
            <a:chExt cx="277644" cy="357984"/>
          </a:xfrm>
        </p:grpSpPr>
        <p:sp>
          <p:nvSpPr>
            <p:cNvPr id="10096" name="Google Shape;10096;p5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52"/>
          <p:cNvGrpSpPr/>
          <p:nvPr/>
        </p:nvGrpSpPr>
        <p:grpSpPr>
          <a:xfrm>
            <a:off x="4897750" y="2240239"/>
            <a:ext cx="279513" cy="357255"/>
            <a:chOff x="4897750" y="2415639"/>
            <a:chExt cx="279513" cy="357255"/>
          </a:xfrm>
        </p:grpSpPr>
        <p:sp>
          <p:nvSpPr>
            <p:cNvPr id="10103" name="Google Shape;10103;p5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52"/>
          <p:cNvGrpSpPr/>
          <p:nvPr/>
        </p:nvGrpSpPr>
        <p:grpSpPr>
          <a:xfrm>
            <a:off x="5812066" y="2240619"/>
            <a:ext cx="264813" cy="353454"/>
            <a:chOff x="5812066" y="2416019"/>
            <a:chExt cx="264813" cy="353454"/>
          </a:xfrm>
        </p:grpSpPr>
        <p:sp>
          <p:nvSpPr>
            <p:cNvPr id="10112" name="Google Shape;10112;p5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52"/>
          <p:cNvGrpSpPr/>
          <p:nvPr/>
        </p:nvGrpSpPr>
        <p:grpSpPr>
          <a:xfrm>
            <a:off x="8054820" y="2240999"/>
            <a:ext cx="264433" cy="353454"/>
            <a:chOff x="8054820" y="2416399"/>
            <a:chExt cx="264433" cy="353454"/>
          </a:xfrm>
        </p:grpSpPr>
        <p:sp>
          <p:nvSpPr>
            <p:cNvPr id="10120" name="Google Shape;10120;p5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52"/>
          <p:cNvGrpSpPr/>
          <p:nvPr/>
        </p:nvGrpSpPr>
        <p:grpSpPr>
          <a:xfrm>
            <a:off x="5356413" y="2237990"/>
            <a:ext cx="271212" cy="361374"/>
            <a:chOff x="5356413" y="2413390"/>
            <a:chExt cx="271212" cy="361374"/>
          </a:xfrm>
        </p:grpSpPr>
        <p:sp>
          <p:nvSpPr>
            <p:cNvPr id="10127" name="Google Shape;10127;p5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52"/>
          <p:cNvGrpSpPr/>
          <p:nvPr/>
        </p:nvGrpSpPr>
        <p:grpSpPr>
          <a:xfrm>
            <a:off x="6255238" y="2236849"/>
            <a:ext cx="271244" cy="360994"/>
            <a:chOff x="6255238" y="2412249"/>
            <a:chExt cx="271244" cy="360994"/>
          </a:xfrm>
        </p:grpSpPr>
        <p:sp>
          <p:nvSpPr>
            <p:cNvPr id="10133" name="Google Shape;10133;p5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52"/>
          <p:cNvGrpSpPr/>
          <p:nvPr/>
        </p:nvGrpSpPr>
        <p:grpSpPr>
          <a:xfrm>
            <a:off x="2185372" y="1782399"/>
            <a:ext cx="366664" cy="366981"/>
            <a:chOff x="2185372" y="1957799"/>
            <a:chExt cx="366664" cy="366981"/>
          </a:xfrm>
        </p:grpSpPr>
        <p:sp>
          <p:nvSpPr>
            <p:cNvPr id="10140" name="Google Shape;10140;p5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52"/>
          <p:cNvGrpSpPr/>
          <p:nvPr/>
        </p:nvGrpSpPr>
        <p:grpSpPr>
          <a:xfrm>
            <a:off x="1737258" y="1812971"/>
            <a:ext cx="370814" cy="307359"/>
            <a:chOff x="1737258" y="1988371"/>
            <a:chExt cx="370814" cy="307359"/>
          </a:xfrm>
        </p:grpSpPr>
        <p:sp>
          <p:nvSpPr>
            <p:cNvPr id="10149" name="Google Shape;10149;p5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52"/>
          <p:cNvGrpSpPr/>
          <p:nvPr/>
        </p:nvGrpSpPr>
        <p:grpSpPr>
          <a:xfrm>
            <a:off x="848983" y="1814111"/>
            <a:ext cx="369294" cy="304350"/>
            <a:chOff x="848983" y="1989511"/>
            <a:chExt cx="369294" cy="304350"/>
          </a:xfrm>
        </p:grpSpPr>
        <p:sp>
          <p:nvSpPr>
            <p:cNvPr id="10154" name="Google Shape;10154;p5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52"/>
          <p:cNvGrpSpPr/>
          <p:nvPr/>
        </p:nvGrpSpPr>
        <p:grpSpPr>
          <a:xfrm>
            <a:off x="3074027" y="1808377"/>
            <a:ext cx="380604" cy="313854"/>
            <a:chOff x="3074027" y="1983777"/>
            <a:chExt cx="380604" cy="313854"/>
          </a:xfrm>
        </p:grpSpPr>
        <p:sp>
          <p:nvSpPr>
            <p:cNvPr id="10160" name="Google Shape;10160;p5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52"/>
          <p:cNvGrpSpPr/>
          <p:nvPr/>
        </p:nvGrpSpPr>
        <p:grpSpPr>
          <a:xfrm>
            <a:off x="3522521" y="1800457"/>
            <a:ext cx="367013" cy="331278"/>
            <a:chOff x="3522521" y="1975857"/>
            <a:chExt cx="367013" cy="331278"/>
          </a:xfrm>
        </p:grpSpPr>
        <p:sp>
          <p:nvSpPr>
            <p:cNvPr id="10166" name="Google Shape;10166;p5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52"/>
          <p:cNvGrpSpPr/>
          <p:nvPr/>
        </p:nvGrpSpPr>
        <p:grpSpPr>
          <a:xfrm>
            <a:off x="2630824" y="1801566"/>
            <a:ext cx="368185" cy="330454"/>
            <a:chOff x="2630824" y="1976966"/>
            <a:chExt cx="368185" cy="330454"/>
          </a:xfrm>
        </p:grpSpPr>
        <p:sp>
          <p:nvSpPr>
            <p:cNvPr id="10174" name="Google Shape;10174;p5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52"/>
          <p:cNvGrpSpPr/>
          <p:nvPr/>
        </p:nvGrpSpPr>
        <p:grpSpPr>
          <a:xfrm>
            <a:off x="1293706" y="1791016"/>
            <a:ext cx="369294" cy="350444"/>
            <a:chOff x="1293706" y="1966416"/>
            <a:chExt cx="369294" cy="350444"/>
          </a:xfrm>
        </p:grpSpPr>
        <p:sp>
          <p:nvSpPr>
            <p:cNvPr id="10183" name="Google Shape;10183;p5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52"/>
          <p:cNvGrpSpPr/>
          <p:nvPr/>
        </p:nvGrpSpPr>
        <p:grpSpPr>
          <a:xfrm>
            <a:off x="3967213" y="1800077"/>
            <a:ext cx="368185" cy="331816"/>
            <a:chOff x="3967213" y="1975477"/>
            <a:chExt cx="368185" cy="331816"/>
          </a:xfrm>
        </p:grpSpPr>
        <p:sp>
          <p:nvSpPr>
            <p:cNvPr id="10192" name="Google Shape;10192;p5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2"/>
          <p:cNvGrpSpPr/>
          <p:nvPr/>
        </p:nvGrpSpPr>
        <p:grpSpPr>
          <a:xfrm>
            <a:off x="8047661" y="1793646"/>
            <a:ext cx="279132" cy="356875"/>
            <a:chOff x="8047661" y="1969046"/>
            <a:chExt cx="279132" cy="356875"/>
          </a:xfrm>
        </p:grpSpPr>
        <p:sp>
          <p:nvSpPr>
            <p:cNvPr id="10196" name="Google Shape;10196;p5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52"/>
          <p:cNvGrpSpPr/>
          <p:nvPr/>
        </p:nvGrpSpPr>
        <p:grpSpPr>
          <a:xfrm>
            <a:off x="7596157" y="1792759"/>
            <a:ext cx="279544" cy="358142"/>
            <a:chOff x="7596157" y="1968159"/>
            <a:chExt cx="279544" cy="358142"/>
          </a:xfrm>
        </p:grpSpPr>
        <p:sp>
          <p:nvSpPr>
            <p:cNvPr id="10201" name="Google Shape;10201;p5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52"/>
          <p:cNvGrpSpPr/>
          <p:nvPr/>
        </p:nvGrpSpPr>
        <p:grpSpPr>
          <a:xfrm>
            <a:off x="7147315" y="1793646"/>
            <a:ext cx="279513" cy="357636"/>
            <a:chOff x="7147315" y="1969046"/>
            <a:chExt cx="279513" cy="357636"/>
          </a:xfrm>
        </p:grpSpPr>
        <p:sp>
          <p:nvSpPr>
            <p:cNvPr id="10208" name="Google Shape;10208;p5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52"/>
          <p:cNvGrpSpPr/>
          <p:nvPr/>
        </p:nvGrpSpPr>
        <p:grpSpPr>
          <a:xfrm>
            <a:off x="6697681" y="1792917"/>
            <a:ext cx="280305" cy="359093"/>
            <a:chOff x="6697681" y="1968317"/>
            <a:chExt cx="280305" cy="359093"/>
          </a:xfrm>
        </p:grpSpPr>
        <p:sp>
          <p:nvSpPr>
            <p:cNvPr id="10216" name="Google Shape;10216;p5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52"/>
          <p:cNvGrpSpPr/>
          <p:nvPr/>
        </p:nvGrpSpPr>
        <p:grpSpPr>
          <a:xfrm>
            <a:off x="6248839" y="1792537"/>
            <a:ext cx="280273" cy="358744"/>
            <a:chOff x="6248839" y="1967937"/>
            <a:chExt cx="280273" cy="358744"/>
          </a:xfrm>
        </p:grpSpPr>
        <p:sp>
          <p:nvSpPr>
            <p:cNvPr id="10224" name="Google Shape;10224;p5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52"/>
          <p:cNvGrpSpPr/>
          <p:nvPr/>
        </p:nvGrpSpPr>
        <p:grpSpPr>
          <a:xfrm>
            <a:off x="5801485" y="1793646"/>
            <a:ext cx="279164" cy="357794"/>
            <a:chOff x="5801485" y="1969046"/>
            <a:chExt cx="279164" cy="357794"/>
          </a:xfrm>
        </p:grpSpPr>
        <p:sp>
          <p:nvSpPr>
            <p:cNvPr id="10231" name="Google Shape;10231;p5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52"/>
          <p:cNvGrpSpPr/>
          <p:nvPr/>
        </p:nvGrpSpPr>
        <p:grpSpPr>
          <a:xfrm>
            <a:off x="5352643" y="1793646"/>
            <a:ext cx="278404" cy="358364"/>
            <a:chOff x="5352643" y="1969046"/>
            <a:chExt cx="278404" cy="358364"/>
          </a:xfrm>
        </p:grpSpPr>
        <p:sp>
          <p:nvSpPr>
            <p:cNvPr id="10245" name="Google Shape;10245;p5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52"/>
          <p:cNvGrpSpPr/>
          <p:nvPr/>
        </p:nvGrpSpPr>
        <p:grpSpPr>
          <a:xfrm>
            <a:off x="4897750" y="1792917"/>
            <a:ext cx="279132" cy="358364"/>
            <a:chOff x="4897750" y="1968317"/>
            <a:chExt cx="279132" cy="358364"/>
          </a:xfrm>
        </p:grpSpPr>
        <p:sp>
          <p:nvSpPr>
            <p:cNvPr id="10250" name="Google Shape;10250;p5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3" name="Google Shape;10263;p52"/>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4" name="Google Shape;10264;p52"/>
          <p:cNvGrpSpPr/>
          <p:nvPr/>
        </p:nvGrpSpPr>
        <p:grpSpPr>
          <a:xfrm>
            <a:off x="1767449" y="1337644"/>
            <a:ext cx="324403" cy="347783"/>
            <a:chOff x="1767449" y="1513044"/>
            <a:chExt cx="324403" cy="347783"/>
          </a:xfrm>
        </p:grpSpPr>
        <p:sp>
          <p:nvSpPr>
            <p:cNvPr id="10265" name="Google Shape;10265;p5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52"/>
          <p:cNvGrpSpPr/>
          <p:nvPr/>
        </p:nvGrpSpPr>
        <p:grpSpPr>
          <a:xfrm>
            <a:off x="4007193" y="1337327"/>
            <a:ext cx="320633" cy="348100"/>
            <a:chOff x="4007193" y="1512727"/>
            <a:chExt cx="320633" cy="348100"/>
          </a:xfrm>
        </p:grpSpPr>
        <p:sp>
          <p:nvSpPr>
            <p:cNvPr id="10275" name="Google Shape;10275;p5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52"/>
          <p:cNvGrpSpPr/>
          <p:nvPr/>
        </p:nvGrpSpPr>
        <p:grpSpPr>
          <a:xfrm>
            <a:off x="3530425" y="1333347"/>
            <a:ext cx="368175" cy="344594"/>
            <a:chOff x="3530425" y="1508747"/>
            <a:chExt cx="368175" cy="344594"/>
          </a:xfrm>
        </p:grpSpPr>
        <p:sp>
          <p:nvSpPr>
            <p:cNvPr id="10281" name="Google Shape;10281;p5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52"/>
          <p:cNvGrpSpPr/>
          <p:nvPr/>
        </p:nvGrpSpPr>
        <p:grpSpPr>
          <a:xfrm>
            <a:off x="3127598" y="1337834"/>
            <a:ext cx="289714" cy="347593"/>
            <a:chOff x="3127598" y="1513234"/>
            <a:chExt cx="289714" cy="347593"/>
          </a:xfrm>
        </p:grpSpPr>
        <p:sp>
          <p:nvSpPr>
            <p:cNvPr id="10286" name="Google Shape;10286;p5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52"/>
          <p:cNvGrpSpPr/>
          <p:nvPr/>
        </p:nvGrpSpPr>
        <p:grpSpPr>
          <a:xfrm>
            <a:off x="2662884" y="1337644"/>
            <a:ext cx="322914" cy="348543"/>
            <a:chOff x="2662884" y="1513044"/>
            <a:chExt cx="322914" cy="348543"/>
          </a:xfrm>
        </p:grpSpPr>
        <p:sp>
          <p:nvSpPr>
            <p:cNvPr id="10292" name="Google Shape;10292;p5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52"/>
          <p:cNvGrpSpPr/>
          <p:nvPr/>
        </p:nvGrpSpPr>
        <p:grpSpPr>
          <a:xfrm>
            <a:off x="2232511" y="1337359"/>
            <a:ext cx="299534" cy="348068"/>
            <a:chOff x="2232511" y="1512759"/>
            <a:chExt cx="299534" cy="348068"/>
          </a:xfrm>
        </p:grpSpPr>
        <p:sp>
          <p:nvSpPr>
            <p:cNvPr id="10303" name="Google Shape;10303;p5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52"/>
          <p:cNvGrpSpPr/>
          <p:nvPr/>
        </p:nvGrpSpPr>
        <p:grpSpPr>
          <a:xfrm>
            <a:off x="1331406" y="1337961"/>
            <a:ext cx="301784" cy="348607"/>
            <a:chOff x="1331406" y="1513361"/>
            <a:chExt cx="301784" cy="348607"/>
          </a:xfrm>
        </p:grpSpPr>
        <p:sp>
          <p:nvSpPr>
            <p:cNvPr id="10315" name="Google Shape;10315;p5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52"/>
          <p:cNvGrpSpPr/>
          <p:nvPr/>
        </p:nvGrpSpPr>
        <p:grpSpPr>
          <a:xfrm>
            <a:off x="7144274" y="1324814"/>
            <a:ext cx="282174" cy="355735"/>
            <a:chOff x="7144274" y="1500214"/>
            <a:chExt cx="282174" cy="355735"/>
          </a:xfrm>
        </p:grpSpPr>
        <p:sp>
          <p:nvSpPr>
            <p:cNvPr id="10320" name="Google Shape;10320;p5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52"/>
          <p:cNvGrpSpPr/>
          <p:nvPr/>
        </p:nvGrpSpPr>
        <p:grpSpPr>
          <a:xfrm>
            <a:off x="6685262" y="1324814"/>
            <a:ext cx="289682" cy="354594"/>
            <a:chOff x="6685262" y="1500214"/>
            <a:chExt cx="289682" cy="354594"/>
          </a:xfrm>
        </p:grpSpPr>
        <p:sp>
          <p:nvSpPr>
            <p:cNvPr id="10327" name="Google Shape;10327;p5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52"/>
          <p:cNvGrpSpPr/>
          <p:nvPr/>
        </p:nvGrpSpPr>
        <p:grpSpPr>
          <a:xfrm>
            <a:off x="6200938" y="1325194"/>
            <a:ext cx="322154" cy="355355"/>
            <a:chOff x="6200938" y="1500594"/>
            <a:chExt cx="322154" cy="355355"/>
          </a:xfrm>
        </p:grpSpPr>
        <p:sp>
          <p:nvSpPr>
            <p:cNvPr id="10332" name="Google Shape;10332;p5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52"/>
          <p:cNvGrpSpPr/>
          <p:nvPr/>
        </p:nvGrpSpPr>
        <p:grpSpPr>
          <a:xfrm>
            <a:off x="5289631" y="1324814"/>
            <a:ext cx="332355" cy="354974"/>
            <a:chOff x="5289631" y="1500214"/>
            <a:chExt cx="332355" cy="354974"/>
          </a:xfrm>
        </p:grpSpPr>
        <p:sp>
          <p:nvSpPr>
            <p:cNvPr id="10338" name="Google Shape;10338;p5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52"/>
          <p:cNvGrpSpPr/>
          <p:nvPr/>
        </p:nvGrpSpPr>
        <p:grpSpPr>
          <a:xfrm>
            <a:off x="5748295" y="1324433"/>
            <a:ext cx="323294" cy="356115"/>
            <a:chOff x="5748295" y="1499833"/>
            <a:chExt cx="323294" cy="356115"/>
          </a:xfrm>
        </p:grpSpPr>
        <p:sp>
          <p:nvSpPr>
            <p:cNvPr id="10345" name="Google Shape;10345;p5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52"/>
          <p:cNvGrpSpPr/>
          <p:nvPr/>
        </p:nvGrpSpPr>
        <p:grpSpPr>
          <a:xfrm>
            <a:off x="8047661" y="1325637"/>
            <a:ext cx="278404" cy="355260"/>
            <a:chOff x="8047661" y="1501037"/>
            <a:chExt cx="278404" cy="355260"/>
          </a:xfrm>
        </p:grpSpPr>
        <p:sp>
          <p:nvSpPr>
            <p:cNvPr id="10353" name="Google Shape;10353;p5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52"/>
          <p:cNvGrpSpPr/>
          <p:nvPr/>
        </p:nvGrpSpPr>
        <p:grpSpPr>
          <a:xfrm>
            <a:off x="4903389" y="1324814"/>
            <a:ext cx="267854" cy="355735"/>
            <a:chOff x="4903389" y="1500214"/>
            <a:chExt cx="267854" cy="355735"/>
          </a:xfrm>
        </p:grpSpPr>
        <p:sp>
          <p:nvSpPr>
            <p:cNvPr id="10358" name="Google Shape;10358;p5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52"/>
          <p:cNvGrpSpPr/>
          <p:nvPr/>
        </p:nvGrpSpPr>
        <p:grpSpPr>
          <a:xfrm>
            <a:off x="7613518" y="1325954"/>
            <a:ext cx="264433" cy="353074"/>
            <a:chOff x="7613518" y="1501354"/>
            <a:chExt cx="264433" cy="353074"/>
          </a:xfrm>
        </p:grpSpPr>
        <p:sp>
          <p:nvSpPr>
            <p:cNvPr id="10364" name="Google Shape;10364;p5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0" name="Google Shape;10370;p52"/>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371" name="Google Shape;10371;p52"/>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67" name="Google Shape;167;p26"/>
          <p:cNvSpPr txBox="1"/>
          <p:nvPr>
            <p:ph idx="2" type="title"/>
          </p:nvPr>
        </p:nvSpPr>
        <p:spPr>
          <a:xfrm>
            <a:off x="720151" y="2155808"/>
            <a:ext cx="21753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68" name="Google Shape;168;p26"/>
          <p:cNvSpPr txBox="1"/>
          <p:nvPr>
            <p:ph idx="1" type="subTitle"/>
          </p:nvPr>
        </p:nvSpPr>
        <p:spPr>
          <a:xfrm>
            <a:off x="720150" y="2607300"/>
            <a:ext cx="2175300" cy="16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r>
              <a:rPr lang="en"/>
              <a:t>. It's the fourth-brightest object in the night sky. It was named after the Roman god of the skies and lightning</a:t>
            </a:r>
            <a:endParaRPr/>
          </a:p>
        </p:txBody>
      </p:sp>
      <p:sp>
        <p:nvSpPr>
          <p:cNvPr id="169" name="Google Shape;169;p26"/>
          <p:cNvSpPr txBox="1"/>
          <p:nvPr>
            <p:ph idx="3" type="title"/>
          </p:nvPr>
        </p:nvSpPr>
        <p:spPr>
          <a:xfrm>
            <a:off x="3266870" y="2155808"/>
            <a:ext cx="21753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70" name="Google Shape;170;p26"/>
          <p:cNvSpPr txBox="1"/>
          <p:nvPr>
            <p:ph idx="4" type="subTitle"/>
          </p:nvPr>
        </p:nvSpPr>
        <p:spPr>
          <a:xfrm>
            <a:off x="3266872" y="2607300"/>
            <a:ext cx="2175300" cy="16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171" name="Google Shape;171;p26"/>
          <p:cNvSpPr txBox="1"/>
          <p:nvPr>
            <p:ph idx="5" type="title"/>
          </p:nvPr>
        </p:nvSpPr>
        <p:spPr>
          <a:xfrm>
            <a:off x="5813596" y="2155808"/>
            <a:ext cx="21753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72" name="Google Shape;172;p26"/>
          <p:cNvSpPr txBox="1"/>
          <p:nvPr>
            <p:ph idx="6" type="subTitle"/>
          </p:nvPr>
        </p:nvSpPr>
        <p:spPr>
          <a:xfrm>
            <a:off x="5813600" y="2607300"/>
            <a:ext cx="2175300" cy="16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a:t>
            </a:r>
            <a:r>
              <a:rPr lang="en"/>
              <a:t>It's </a:t>
            </a:r>
            <a:r>
              <a:rPr lang="en"/>
              <a:t>composed mostly of hydrogen and helium. It was named after the Roman god of wealth and agriculture. It’s the sixth planet from the Sun</a:t>
            </a:r>
            <a:endParaRPr/>
          </a:p>
        </p:txBody>
      </p:sp>
      <p:sp>
        <p:nvSpPr>
          <p:cNvPr id="173" name="Google Shape;173;p26"/>
          <p:cNvSpPr txBox="1"/>
          <p:nvPr>
            <p:ph idx="7" type="title"/>
          </p:nvPr>
        </p:nvSpPr>
        <p:spPr>
          <a:xfrm>
            <a:off x="720001" y="1708200"/>
            <a:ext cx="21756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74" name="Google Shape;174;p26"/>
          <p:cNvSpPr txBox="1"/>
          <p:nvPr>
            <p:ph idx="8" type="title"/>
          </p:nvPr>
        </p:nvSpPr>
        <p:spPr>
          <a:xfrm>
            <a:off x="3266625" y="1708200"/>
            <a:ext cx="21756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75" name="Google Shape;175;p26"/>
          <p:cNvSpPr txBox="1"/>
          <p:nvPr>
            <p:ph idx="9" type="title"/>
          </p:nvPr>
        </p:nvSpPr>
        <p:spPr>
          <a:xfrm>
            <a:off x="5813601" y="1708200"/>
            <a:ext cx="21753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pic>
        <p:nvPicPr>
          <p:cNvPr id="176" name="Google Shape;176;p26"/>
          <p:cNvPicPr preferRelativeResize="0"/>
          <p:nvPr/>
        </p:nvPicPr>
        <p:blipFill rotWithShape="1">
          <a:blip r:embed="rId3">
            <a:alphaModFix/>
          </a:blip>
          <a:srcRect b="7491" l="12403" r="3731" t="49354"/>
          <a:stretch/>
        </p:blipFill>
        <p:spPr>
          <a:xfrm>
            <a:off x="6674175" y="257800"/>
            <a:ext cx="1784274" cy="901451"/>
          </a:xfrm>
          <a:prstGeom prst="rect">
            <a:avLst/>
          </a:prstGeom>
          <a:noFill/>
          <a:ln>
            <a:noFill/>
          </a:ln>
          <a:effectLst>
            <a:outerShdw blurRad="85725" rotWithShape="0" algn="bl" dir="2580000" dist="76200">
              <a:schemeClr val="dk1">
                <a:alpha val="20000"/>
              </a:schemeClr>
            </a:outerShdw>
          </a:effectLst>
        </p:spPr>
      </p:pic>
      <p:pic>
        <p:nvPicPr>
          <p:cNvPr id="177" name="Google Shape;177;p26"/>
          <p:cNvPicPr preferRelativeResize="0"/>
          <p:nvPr/>
        </p:nvPicPr>
        <p:blipFill rotWithShape="1">
          <a:blip r:embed="rId4">
            <a:alphaModFix/>
          </a:blip>
          <a:srcRect b="27562" l="62655" r="14268" t="16677"/>
          <a:stretch/>
        </p:blipFill>
        <p:spPr>
          <a:xfrm rot="-5400000">
            <a:off x="767979" y="3683769"/>
            <a:ext cx="714998" cy="1696424"/>
          </a:xfrm>
          <a:prstGeom prst="rect">
            <a:avLst/>
          </a:prstGeom>
          <a:noFill/>
          <a:ln>
            <a:noFill/>
          </a:ln>
          <a:effectLst>
            <a:outerShdw blurRad="85725" rotWithShape="0" algn="bl" dir="2580000" dist="76200">
              <a:srgbClr val="000000">
                <a:alpha val="20000"/>
              </a:srgbClr>
            </a:outerShdw>
          </a:effectLst>
        </p:spPr>
      </p:pic>
      <p:pic>
        <p:nvPicPr>
          <p:cNvPr id="178" name="Google Shape;178;p26"/>
          <p:cNvPicPr preferRelativeResize="0"/>
          <p:nvPr/>
        </p:nvPicPr>
        <p:blipFill rotWithShape="1">
          <a:blip r:embed="rId5">
            <a:alphaModFix/>
          </a:blip>
          <a:srcRect b="14862" l="14864" r="14856" t="14862"/>
          <a:stretch/>
        </p:blipFill>
        <p:spPr>
          <a:xfrm>
            <a:off x="7921029" y="742775"/>
            <a:ext cx="537416" cy="527701"/>
          </a:xfrm>
          <a:prstGeom prst="rect">
            <a:avLst/>
          </a:prstGeom>
          <a:noFill/>
          <a:ln>
            <a:noFill/>
          </a:ln>
          <a:effectLst>
            <a:outerShdw blurRad="85725" rotWithShape="0" algn="bl" dir="2580000" dist="76200">
              <a:schemeClr val="dk1">
                <a:alpha val="20000"/>
              </a:schemeClr>
            </a:outerShdw>
          </a:effectLst>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75" name="Shape 10375"/>
        <p:cNvGrpSpPr/>
        <p:nvPr/>
      </p:nvGrpSpPr>
      <p:grpSpPr>
        <a:xfrm>
          <a:off x="0" y="0"/>
          <a:ext cx="0" cy="0"/>
          <a:chOff x="0" y="0"/>
          <a:chExt cx="0" cy="0"/>
        </a:xfrm>
      </p:grpSpPr>
      <p:grpSp>
        <p:nvGrpSpPr>
          <p:cNvPr id="10376" name="Google Shape;10376;p53"/>
          <p:cNvGrpSpPr/>
          <p:nvPr/>
        </p:nvGrpSpPr>
        <p:grpSpPr>
          <a:xfrm>
            <a:off x="1757085" y="1325225"/>
            <a:ext cx="371069" cy="359396"/>
            <a:chOff x="1757085" y="1500675"/>
            <a:chExt cx="371069" cy="359396"/>
          </a:xfrm>
        </p:grpSpPr>
        <p:sp>
          <p:nvSpPr>
            <p:cNvPr id="10377" name="Google Shape;10377;p5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53"/>
          <p:cNvGrpSpPr/>
          <p:nvPr/>
        </p:nvGrpSpPr>
        <p:grpSpPr>
          <a:xfrm>
            <a:off x="2774209" y="1779241"/>
            <a:ext cx="116693" cy="374186"/>
            <a:chOff x="2774209" y="1954691"/>
            <a:chExt cx="116693" cy="374186"/>
          </a:xfrm>
        </p:grpSpPr>
        <p:sp>
          <p:nvSpPr>
            <p:cNvPr id="10407" name="Google Shape;10407;p5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53"/>
          <p:cNvGrpSpPr/>
          <p:nvPr/>
        </p:nvGrpSpPr>
        <p:grpSpPr>
          <a:xfrm>
            <a:off x="4017435" y="1324462"/>
            <a:ext cx="315092" cy="359397"/>
            <a:chOff x="4017435" y="1499912"/>
            <a:chExt cx="315092" cy="359397"/>
          </a:xfrm>
        </p:grpSpPr>
        <p:sp>
          <p:nvSpPr>
            <p:cNvPr id="10410" name="Google Shape;10410;p5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53"/>
          <p:cNvGrpSpPr/>
          <p:nvPr/>
        </p:nvGrpSpPr>
        <p:grpSpPr>
          <a:xfrm>
            <a:off x="3963652" y="1824309"/>
            <a:ext cx="374154" cy="284050"/>
            <a:chOff x="3963652" y="1999759"/>
            <a:chExt cx="374154" cy="284050"/>
          </a:xfrm>
        </p:grpSpPr>
        <p:sp>
          <p:nvSpPr>
            <p:cNvPr id="10413" name="Google Shape;10413;p5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53"/>
          <p:cNvGrpSpPr/>
          <p:nvPr/>
        </p:nvGrpSpPr>
        <p:grpSpPr>
          <a:xfrm>
            <a:off x="1777536" y="1839416"/>
            <a:ext cx="376444" cy="253772"/>
            <a:chOff x="1777536" y="2014866"/>
            <a:chExt cx="376444" cy="253772"/>
          </a:xfrm>
        </p:grpSpPr>
        <p:sp>
          <p:nvSpPr>
            <p:cNvPr id="10417" name="Google Shape;10417;p5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53"/>
          <p:cNvGrpSpPr/>
          <p:nvPr/>
        </p:nvGrpSpPr>
        <p:grpSpPr>
          <a:xfrm>
            <a:off x="1309875" y="1881876"/>
            <a:ext cx="374154" cy="169680"/>
            <a:chOff x="1309875" y="2057326"/>
            <a:chExt cx="374154" cy="169680"/>
          </a:xfrm>
        </p:grpSpPr>
        <p:sp>
          <p:nvSpPr>
            <p:cNvPr id="10423" name="Google Shape;10423;p5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4" name="Google Shape;10434;p53"/>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5" name="Google Shape;10435;p53"/>
          <p:cNvGrpSpPr/>
          <p:nvPr/>
        </p:nvGrpSpPr>
        <p:grpSpPr>
          <a:xfrm>
            <a:off x="2347450" y="1779114"/>
            <a:ext cx="113639" cy="373168"/>
            <a:chOff x="2347450" y="1954564"/>
            <a:chExt cx="113639" cy="373168"/>
          </a:xfrm>
        </p:grpSpPr>
        <p:sp>
          <p:nvSpPr>
            <p:cNvPr id="10436" name="Google Shape;10436;p5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8" name="Google Shape;10438;p53"/>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9" name="Google Shape;10439;p53"/>
          <p:cNvGrpSpPr/>
          <p:nvPr/>
        </p:nvGrpSpPr>
        <p:grpSpPr>
          <a:xfrm>
            <a:off x="3110102" y="1324430"/>
            <a:ext cx="330613" cy="358379"/>
            <a:chOff x="3110102" y="1499880"/>
            <a:chExt cx="330613" cy="358379"/>
          </a:xfrm>
        </p:grpSpPr>
        <p:sp>
          <p:nvSpPr>
            <p:cNvPr id="10440" name="Google Shape;10440;p5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7" name="Google Shape;10447;p53"/>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8" name="Google Shape;10448;p53"/>
          <p:cNvGrpSpPr/>
          <p:nvPr/>
        </p:nvGrpSpPr>
        <p:grpSpPr>
          <a:xfrm>
            <a:off x="3485575" y="1824309"/>
            <a:ext cx="373772" cy="284050"/>
            <a:chOff x="3531200" y="1999759"/>
            <a:chExt cx="373772" cy="284050"/>
          </a:xfrm>
        </p:grpSpPr>
        <p:sp>
          <p:nvSpPr>
            <p:cNvPr id="10449" name="Google Shape;10449;p5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53"/>
          <p:cNvGrpSpPr/>
          <p:nvPr/>
        </p:nvGrpSpPr>
        <p:grpSpPr>
          <a:xfrm>
            <a:off x="2667058" y="1324843"/>
            <a:ext cx="330231" cy="359015"/>
            <a:chOff x="2667058" y="1500293"/>
            <a:chExt cx="330231" cy="359015"/>
          </a:xfrm>
        </p:grpSpPr>
        <p:sp>
          <p:nvSpPr>
            <p:cNvPr id="10454" name="Google Shape;10454;p5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53"/>
          <p:cNvGrpSpPr/>
          <p:nvPr/>
        </p:nvGrpSpPr>
        <p:grpSpPr>
          <a:xfrm>
            <a:off x="3567553" y="1324462"/>
            <a:ext cx="320022" cy="359778"/>
            <a:chOff x="3567553" y="1499912"/>
            <a:chExt cx="320022" cy="359778"/>
          </a:xfrm>
        </p:grpSpPr>
        <p:sp>
          <p:nvSpPr>
            <p:cNvPr id="10473" name="Google Shape;10473;p5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53"/>
          <p:cNvGrpSpPr/>
          <p:nvPr/>
        </p:nvGrpSpPr>
        <p:grpSpPr>
          <a:xfrm>
            <a:off x="1309875" y="1324462"/>
            <a:ext cx="359015" cy="358633"/>
            <a:chOff x="1309875" y="1499912"/>
            <a:chExt cx="359015" cy="358633"/>
          </a:xfrm>
        </p:grpSpPr>
        <p:sp>
          <p:nvSpPr>
            <p:cNvPr id="10480" name="Google Shape;10480;p5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53"/>
          <p:cNvGrpSpPr/>
          <p:nvPr/>
        </p:nvGrpSpPr>
        <p:grpSpPr>
          <a:xfrm>
            <a:off x="2219466" y="1324843"/>
            <a:ext cx="330613" cy="359015"/>
            <a:chOff x="2219466" y="1500293"/>
            <a:chExt cx="330613" cy="359015"/>
          </a:xfrm>
        </p:grpSpPr>
        <p:sp>
          <p:nvSpPr>
            <p:cNvPr id="10490" name="Google Shape;10490;p5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53"/>
          <p:cNvGrpSpPr/>
          <p:nvPr/>
        </p:nvGrpSpPr>
        <p:grpSpPr>
          <a:xfrm>
            <a:off x="5343544" y="1333908"/>
            <a:ext cx="244676" cy="351095"/>
            <a:chOff x="5343544" y="1509358"/>
            <a:chExt cx="244676" cy="351095"/>
          </a:xfrm>
        </p:grpSpPr>
        <p:sp>
          <p:nvSpPr>
            <p:cNvPr id="10493" name="Google Shape;10493;p5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53"/>
          <p:cNvGrpSpPr/>
          <p:nvPr/>
        </p:nvGrpSpPr>
        <p:grpSpPr>
          <a:xfrm>
            <a:off x="4882340" y="1333908"/>
            <a:ext cx="246171" cy="351095"/>
            <a:chOff x="4882340" y="1509358"/>
            <a:chExt cx="246171" cy="351095"/>
          </a:xfrm>
        </p:grpSpPr>
        <p:sp>
          <p:nvSpPr>
            <p:cNvPr id="10497" name="Google Shape;10497;p5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53"/>
          <p:cNvGrpSpPr/>
          <p:nvPr/>
        </p:nvGrpSpPr>
        <p:grpSpPr>
          <a:xfrm>
            <a:off x="6273204" y="1333558"/>
            <a:ext cx="236343" cy="351445"/>
            <a:chOff x="6273204" y="1509008"/>
            <a:chExt cx="236343" cy="351445"/>
          </a:xfrm>
        </p:grpSpPr>
        <p:sp>
          <p:nvSpPr>
            <p:cNvPr id="10503" name="Google Shape;10503;p5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5" name="Google Shape;10505;p53"/>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6" name="Google Shape;10506;p53"/>
          <p:cNvGrpSpPr/>
          <p:nvPr/>
        </p:nvGrpSpPr>
        <p:grpSpPr>
          <a:xfrm>
            <a:off x="7219530" y="1332794"/>
            <a:ext cx="191625" cy="352209"/>
            <a:chOff x="7219530" y="1508244"/>
            <a:chExt cx="191625" cy="352209"/>
          </a:xfrm>
        </p:grpSpPr>
        <p:sp>
          <p:nvSpPr>
            <p:cNvPr id="10507" name="Google Shape;10507;p5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53"/>
          <p:cNvGrpSpPr/>
          <p:nvPr/>
        </p:nvGrpSpPr>
        <p:grpSpPr>
          <a:xfrm>
            <a:off x="7699309" y="1333176"/>
            <a:ext cx="154922" cy="351827"/>
            <a:chOff x="7699309" y="1508626"/>
            <a:chExt cx="154922" cy="351827"/>
          </a:xfrm>
        </p:grpSpPr>
        <p:sp>
          <p:nvSpPr>
            <p:cNvPr id="10510" name="Google Shape;10510;p5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53"/>
          <p:cNvGrpSpPr/>
          <p:nvPr/>
        </p:nvGrpSpPr>
        <p:grpSpPr>
          <a:xfrm>
            <a:off x="8161690" y="1333558"/>
            <a:ext cx="153396" cy="351064"/>
            <a:chOff x="8161690" y="1509008"/>
            <a:chExt cx="153396" cy="351064"/>
          </a:xfrm>
        </p:grpSpPr>
        <p:sp>
          <p:nvSpPr>
            <p:cNvPr id="10518" name="Google Shape;10518;p5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53"/>
          <p:cNvGrpSpPr/>
          <p:nvPr/>
        </p:nvGrpSpPr>
        <p:grpSpPr>
          <a:xfrm>
            <a:off x="6746940" y="1333431"/>
            <a:ext cx="213221" cy="352304"/>
            <a:chOff x="6746940" y="1508881"/>
            <a:chExt cx="213221" cy="352304"/>
          </a:xfrm>
        </p:grpSpPr>
        <p:sp>
          <p:nvSpPr>
            <p:cNvPr id="10523" name="Google Shape;10523;p5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53"/>
          <p:cNvGrpSpPr/>
          <p:nvPr/>
        </p:nvGrpSpPr>
        <p:grpSpPr>
          <a:xfrm>
            <a:off x="5770336" y="1832165"/>
            <a:ext cx="350682" cy="292097"/>
            <a:chOff x="5770336" y="2007615"/>
            <a:chExt cx="350682" cy="292097"/>
          </a:xfrm>
        </p:grpSpPr>
        <p:sp>
          <p:nvSpPr>
            <p:cNvPr id="10528" name="Google Shape;10528;p5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53"/>
          <p:cNvGrpSpPr/>
          <p:nvPr/>
        </p:nvGrpSpPr>
        <p:grpSpPr>
          <a:xfrm>
            <a:off x="5326878" y="1804908"/>
            <a:ext cx="350332" cy="346229"/>
            <a:chOff x="5326878" y="1980358"/>
            <a:chExt cx="350332" cy="346229"/>
          </a:xfrm>
        </p:grpSpPr>
        <p:sp>
          <p:nvSpPr>
            <p:cNvPr id="10533" name="Google Shape;10533;p5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7" name="Google Shape;10537;p53"/>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8" name="Google Shape;10538;p53"/>
          <p:cNvGrpSpPr/>
          <p:nvPr/>
        </p:nvGrpSpPr>
        <p:grpSpPr>
          <a:xfrm>
            <a:off x="4883835" y="1817121"/>
            <a:ext cx="350300" cy="323043"/>
            <a:chOff x="4883835" y="1992571"/>
            <a:chExt cx="350300" cy="323043"/>
          </a:xfrm>
        </p:grpSpPr>
        <p:sp>
          <p:nvSpPr>
            <p:cNvPr id="10539" name="Google Shape;10539;p5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3"/>
          <p:cNvGrpSpPr/>
          <p:nvPr/>
        </p:nvGrpSpPr>
        <p:grpSpPr>
          <a:xfrm>
            <a:off x="7548967" y="1803477"/>
            <a:ext cx="333285" cy="349950"/>
            <a:chOff x="7548967" y="1978927"/>
            <a:chExt cx="333285" cy="349950"/>
          </a:xfrm>
        </p:grpSpPr>
        <p:sp>
          <p:nvSpPr>
            <p:cNvPr id="10546" name="Google Shape;10546;p5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53"/>
          <p:cNvGrpSpPr/>
          <p:nvPr/>
        </p:nvGrpSpPr>
        <p:grpSpPr>
          <a:xfrm>
            <a:off x="6214142" y="1803477"/>
            <a:ext cx="346515" cy="350300"/>
            <a:chOff x="6214142" y="1978927"/>
            <a:chExt cx="346515" cy="350300"/>
          </a:xfrm>
        </p:grpSpPr>
        <p:sp>
          <p:nvSpPr>
            <p:cNvPr id="10554" name="Google Shape;10554;p5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53"/>
          <p:cNvGrpSpPr/>
          <p:nvPr/>
        </p:nvGrpSpPr>
        <p:grpSpPr>
          <a:xfrm>
            <a:off x="7105923" y="1803095"/>
            <a:ext cx="333285" cy="350682"/>
            <a:chOff x="7105923" y="1978545"/>
            <a:chExt cx="333285" cy="350682"/>
          </a:xfrm>
        </p:grpSpPr>
        <p:sp>
          <p:nvSpPr>
            <p:cNvPr id="10557" name="Google Shape;10557;p5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4" name="Google Shape;10564;p53"/>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3"/>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6" name="Google Shape;10566;p53"/>
          <p:cNvGrpSpPr/>
          <p:nvPr/>
        </p:nvGrpSpPr>
        <p:grpSpPr>
          <a:xfrm>
            <a:off x="3616406" y="2246902"/>
            <a:ext cx="203393" cy="351827"/>
            <a:chOff x="3616406" y="2422352"/>
            <a:chExt cx="203393" cy="351827"/>
          </a:xfrm>
        </p:grpSpPr>
        <p:sp>
          <p:nvSpPr>
            <p:cNvPr id="10567" name="Google Shape;10567;p5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53"/>
          <p:cNvGrpSpPr/>
          <p:nvPr/>
        </p:nvGrpSpPr>
        <p:grpSpPr>
          <a:xfrm>
            <a:off x="878187" y="2246520"/>
            <a:ext cx="272696" cy="351827"/>
            <a:chOff x="913012" y="2421970"/>
            <a:chExt cx="272696" cy="351827"/>
          </a:xfrm>
        </p:grpSpPr>
        <p:sp>
          <p:nvSpPr>
            <p:cNvPr id="10570" name="Google Shape;10570;p5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53"/>
          <p:cNvGrpSpPr/>
          <p:nvPr/>
        </p:nvGrpSpPr>
        <p:grpSpPr>
          <a:xfrm>
            <a:off x="2274743" y="2246902"/>
            <a:ext cx="255649" cy="351445"/>
            <a:chOff x="2274743" y="2422352"/>
            <a:chExt cx="255649" cy="351445"/>
          </a:xfrm>
        </p:grpSpPr>
        <p:sp>
          <p:nvSpPr>
            <p:cNvPr id="10575" name="Google Shape;10575;p5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53"/>
          <p:cNvGrpSpPr/>
          <p:nvPr/>
        </p:nvGrpSpPr>
        <p:grpSpPr>
          <a:xfrm>
            <a:off x="2708723" y="2245789"/>
            <a:ext cx="246552" cy="352558"/>
            <a:chOff x="2708723" y="2421239"/>
            <a:chExt cx="246552" cy="352558"/>
          </a:xfrm>
        </p:grpSpPr>
        <p:sp>
          <p:nvSpPr>
            <p:cNvPr id="10579" name="Google Shape;10579;p5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53"/>
          <p:cNvGrpSpPr/>
          <p:nvPr/>
        </p:nvGrpSpPr>
        <p:grpSpPr>
          <a:xfrm>
            <a:off x="1835485" y="2246902"/>
            <a:ext cx="259433" cy="350714"/>
            <a:chOff x="1835485" y="2422352"/>
            <a:chExt cx="259433" cy="350714"/>
          </a:xfrm>
        </p:grpSpPr>
        <p:sp>
          <p:nvSpPr>
            <p:cNvPr id="10582" name="Google Shape;10582;p5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53"/>
          <p:cNvGrpSpPr/>
          <p:nvPr/>
        </p:nvGrpSpPr>
        <p:grpSpPr>
          <a:xfrm>
            <a:off x="3150240" y="2246902"/>
            <a:ext cx="212489" cy="351445"/>
            <a:chOff x="3150240" y="2422352"/>
            <a:chExt cx="212489" cy="351445"/>
          </a:xfrm>
        </p:grpSpPr>
        <p:sp>
          <p:nvSpPr>
            <p:cNvPr id="10590" name="Google Shape;10590;p5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53"/>
          <p:cNvGrpSpPr/>
          <p:nvPr/>
        </p:nvGrpSpPr>
        <p:grpSpPr>
          <a:xfrm>
            <a:off x="1367060" y="2246679"/>
            <a:ext cx="269261" cy="352050"/>
            <a:chOff x="1367060" y="2422129"/>
            <a:chExt cx="269261" cy="352050"/>
          </a:xfrm>
        </p:grpSpPr>
        <p:sp>
          <p:nvSpPr>
            <p:cNvPr id="10593" name="Google Shape;10593;p5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7" name="Google Shape;10607;p53"/>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8" name="Google Shape;10608;p53"/>
          <p:cNvGrpSpPr/>
          <p:nvPr/>
        </p:nvGrpSpPr>
        <p:grpSpPr>
          <a:xfrm>
            <a:off x="4882690" y="2249955"/>
            <a:ext cx="274573" cy="350682"/>
            <a:chOff x="4882690" y="2425405"/>
            <a:chExt cx="274573" cy="350682"/>
          </a:xfrm>
        </p:grpSpPr>
        <p:sp>
          <p:nvSpPr>
            <p:cNvPr id="10609" name="Google Shape;10609;p5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53"/>
          <p:cNvGrpSpPr/>
          <p:nvPr/>
        </p:nvGrpSpPr>
        <p:grpSpPr>
          <a:xfrm>
            <a:off x="6627639" y="2268434"/>
            <a:ext cx="355993" cy="313247"/>
            <a:chOff x="6627639" y="2443884"/>
            <a:chExt cx="355993" cy="313247"/>
          </a:xfrm>
        </p:grpSpPr>
        <p:sp>
          <p:nvSpPr>
            <p:cNvPr id="10612" name="Google Shape;10612;p5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53"/>
          <p:cNvGrpSpPr/>
          <p:nvPr/>
        </p:nvGrpSpPr>
        <p:grpSpPr>
          <a:xfrm>
            <a:off x="6183451" y="2286690"/>
            <a:ext cx="351445" cy="277976"/>
            <a:chOff x="6183451" y="2462140"/>
            <a:chExt cx="351445" cy="277976"/>
          </a:xfrm>
        </p:grpSpPr>
        <p:sp>
          <p:nvSpPr>
            <p:cNvPr id="10616" name="Google Shape;10616;p5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53"/>
          <p:cNvGrpSpPr/>
          <p:nvPr/>
        </p:nvGrpSpPr>
        <p:grpSpPr>
          <a:xfrm>
            <a:off x="5735477" y="2254408"/>
            <a:ext cx="353354" cy="341299"/>
            <a:chOff x="5735477" y="2429858"/>
            <a:chExt cx="353354" cy="341299"/>
          </a:xfrm>
        </p:grpSpPr>
        <p:sp>
          <p:nvSpPr>
            <p:cNvPr id="10624" name="Google Shape;10624;p5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53"/>
          <p:cNvGrpSpPr/>
          <p:nvPr/>
        </p:nvGrpSpPr>
        <p:grpSpPr>
          <a:xfrm>
            <a:off x="5243735" y="2271523"/>
            <a:ext cx="405255" cy="275499"/>
            <a:chOff x="5283337" y="2478774"/>
            <a:chExt cx="358633" cy="243913"/>
          </a:xfrm>
        </p:grpSpPr>
        <p:sp>
          <p:nvSpPr>
            <p:cNvPr id="10631" name="Google Shape;10631;p5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53"/>
          <p:cNvGrpSpPr/>
          <p:nvPr/>
        </p:nvGrpSpPr>
        <p:grpSpPr>
          <a:xfrm>
            <a:off x="7964753" y="2295373"/>
            <a:ext cx="362068" cy="258670"/>
            <a:chOff x="7964753" y="2470823"/>
            <a:chExt cx="362068" cy="258670"/>
          </a:xfrm>
        </p:grpSpPr>
        <p:sp>
          <p:nvSpPr>
            <p:cNvPr id="10649" name="Google Shape;10649;p5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53"/>
          <p:cNvGrpSpPr/>
          <p:nvPr/>
        </p:nvGrpSpPr>
        <p:grpSpPr>
          <a:xfrm>
            <a:off x="7524349" y="2280997"/>
            <a:ext cx="350332" cy="288948"/>
            <a:chOff x="7524349" y="2456447"/>
            <a:chExt cx="350332" cy="288948"/>
          </a:xfrm>
        </p:grpSpPr>
        <p:sp>
          <p:nvSpPr>
            <p:cNvPr id="10659" name="Google Shape;10659;p5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53"/>
          <p:cNvGrpSpPr/>
          <p:nvPr/>
        </p:nvGrpSpPr>
        <p:grpSpPr>
          <a:xfrm>
            <a:off x="3972749" y="2719143"/>
            <a:ext cx="355230" cy="356725"/>
            <a:chOff x="3972749" y="2894211"/>
            <a:chExt cx="355230" cy="356725"/>
          </a:xfrm>
        </p:grpSpPr>
        <p:sp>
          <p:nvSpPr>
            <p:cNvPr id="10665" name="Google Shape;10665;p5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53"/>
          <p:cNvGrpSpPr/>
          <p:nvPr/>
        </p:nvGrpSpPr>
        <p:grpSpPr>
          <a:xfrm>
            <a:off x="3527797" y="2743553"/>
            <a:ext cx="355993" cy="307904"/>
            <a:chOff x="3527797" y="2918796"/>
            <a:chExt cx="355993" cy="307904"/>
          </a:xfrm>
        </p:grpSpPr>
        <p:sp>
          <p:nvSpPr>
            <p:cNvPr id="10671" name="Google Shape;10671;p5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53"/>
          <p:cNvGrpSpPr/>
          <p:nvPr/>
        </p:nvGrpSpPr>
        <p:grpSpPr>
          <a:xfrm>
            <a:off x="3082845" y="2746336"/>
            <a:ext cx="356375" cy="302338"/>
            <a:chOff x="3082845" y="2920959"/>
            <a:chExt cx="356375" cy="302338"/>
          </a:xfrm>
        </p:grpSpPr>
        <p:sp>
          <p:nvSpPr>
            <p:cNvPr id="10682" name="Google Shape;10682;p5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53"/>
          <p:cNvGrpSpPr/>
          <p:nvPr/>
        </p:nvGrpSpPr>
        <p:grpSpPr>
          <a:xfrm>
            <a:off x="2639038" y="2719699"/>
            <a:ext cx="355612" cy="355612"/>
            <a:chOff x="2639038" y="2894942"/>
            <a:chExt cx="355612" cy="355612"/>
          </a:xfrm>
        </p:grpSpPr>
        <p:sp>
          <p:nvSpPr>
            <p:cNvPr id="10685" name="Google Shape;10685;p5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53"/>
          <p:cNvGrpSpPr/>
          <p:nvPr/>
        </p:nvGrpSpPr>
        <p:grpSpPr>
          <a:xfrm>
            <a:off x="2194468" y="2763622"/>
            <a:ext cx="355993" cy="267766"/>
            <a:chOff x="2194468" y="2938865"/>
            <a:chExt cx="355993" cy="267766"/>
          </a:xfrm>
        </p:grpSpPr>
        <p:sp>
          <p:nvSpPr>
            <p:cNvPr id="10688" name="Google Shape;10688;p5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53"/>
          <p:cNvGrpSpPr/>
          <p:nvPr/>
        </p:nvGrpSpPr>
        <p:grpSpPr>
          <a:xfrm>
            <a:off x="1749897" y="2719699"/>
            <a:ext cx="355993" cy="355612"/>
            <a:chOff x="1749897" y="2894561"/>
            <a:chExt cx="355993" cy="355612"/>
          </a:xfrm>
        </p:grpSpPr>
        <p:sp>
          <p:nvSpPr>
            <p:cNvPr id="10709" name="Google Shape;10709;p5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53"/>
          <p:cNvGrpSpPr/>
          <p:nvPr/>
        </p:nvGrpSpPr>
        <p:grpSpPr>
          <a:xfrm>
            <a:off x="1305327" y="2718761"/>
            <a:ext cx="357520" cy="357488"/>
            <a:chOff x="1305327" y="2894211"/>
            <a:chExt cx="357520" cy="357488"/>
          </a:xfrm>
        </p:grpSpPr>
        <p:sp>
          <p:nvSpPr>
            <p:cNvPr id="10721" name="Google Shape;10721;p5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53"/>
          <p:cNvGrpSpPr/>
          <p:nvPr/>
        </p:nvGrpSpPr>
        <p:grpSpPr>
          <a:xfrm>
            <a:off x="853950" y="2720860"/>
            <a:ext cx="364104" cy="353290"/>
            <a:chOff x="853950" y="2894720"/>
            <a:chExt cx="364104" cy="353290"/>
          </a:xfrm>
        </p:grpSpPr>
        <p:sp>
          <p:nvSpPr>
            <p:cNvPr id="10727" name="Google Shape;10727;p5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53"/>
          <p:cNvGrpSpPr/>
          <p:nvPr/>
        </p:nvGrpSpPr>
        <p:grpSpPr>
          <a:xfrm>
            <a:off x="7066548" y="2737144"/>
            <a:ext cx="352209" cy="334938"/>
            <a:chOff x="7066548" y="2912594"/>
            <a:chExt cx="352209" cy="334938"/>
          </a:xfrm>
        </p:grpSpPr>
        <p:sp>
          <p:nvSpPr>
            <p:cNvPr id="10735" name="Google Shape;10735;p5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1" name="Google Shape;10741;p53"/>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3"/>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3" name="Google Shape;10743;p53"/>
          <p:cNvGrpSpPr/>
          <p:nvPr/>
        </p:nvGrpSpPr>
        <p:grpSpPr>
          <a:xfrm>
            <a:off x="7541397" y="2729352"/>
            <a:ext cx="318495" cy="352209"/>
            <a:chOff x="7541397" y="2904802"/>
            <a:chExt cx="318495" cy="352209"/>
          </a:xfrm>
        </p:grpSpPr>
        <p:sp>
          <p:nvSpPr>
            <p:cNvPr id="10744" name="Google Shape;10744;p5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53"/>
          <p:cNvGrpSpPr/>
          <p:nvPr/>
        </p:nvGrpSpPr>
        <p:grpSpPr>
          <a:xfrm>
            <a:off x="8003015" y="2728589"/>
            <a:ext cx="306759" cy="351445"/>
            <a:chOff x="8003015" y="2904039"/>
            <a:chExt cx="306759" cy="351445"/>
          </a:xfrm>
        </p:grpSpPr>
        <p:sp>
          <p:nvSpPr>
            <p:cNvPr id="10747" name="Google Shape;10747;p5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53"/>
          <p:cNvGrpSpPr/>
          <p:nvPr/>
        </p:nvGrpSpPr>
        <p:grpSpPr>
          <a:xfrm>
            <a:off x="5687770" y="2710046"/>
            <a:ext cx="369638" cy="369606"/>
            <a:chOff x="5687770" y="2885496"/>
            <a:chExt cx="369638" cy="369606"/>
          </a:xfrm>
        </p:grpSpPr>
        <p:sp>
          <p:nvSpPr>
            <p:cNvPr id="10754" name="Google Shape;10754;p5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53"/>
          <p:cNvGrpSpPr/>
          <p:nvPr/>
        </p:nvGrpSpPr>
        <p:grpSpPr>
          <a:xfrm>
            <a:off x="4881958" y="2729352"/>
            <a:ext cx="156417" cy="349537"/>
            <a:chOff x="4881958" y="2904802"/>
            <a:chExt cx="156417" cy="349537"/>
          </a:xfrm>
        </p:grpSpPr>
        <p:sp>
          <p:nvSpPr>
            <p:cNvPr id="10765" name="Google Shape;10765;p5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53"/>
          <p:cNvGrpSpPr/>
          <p:nvPr/>
        </p:nvGrpSpPr>
        <p:grpSpPr>
          <a:xfrm>
            <a:off x="5230318" y="2711064"/>
            <a:ext cx="371133" cy="367443"/>
            <a:chOff x="5230318" y="2886514"/>
            <a:chExt cx="371133" cy="367443"/>
          </a:xfrm>
        </p:grpSpPr>
        <p:sp>
          <p:nvSpPr>
            <p:cNvPr id="10773" name="Google Shape;10773;p5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53"/>
          <p:cNvGrpSpPr/>
          <p:nvPr/>
        </p:nvGrpSpPr>
        <p:grpSpPr>
          <a:xfrm>
            <a:off x="5748358" y="3259128"/>
            <a:ext cx="352590" cy="182561"/>
            <a:chOff x="5748358" y="3434578"/>
            <a:chExt cx="352590" cy="182561"/>
          </a:xfrm>
        </p:grpSpPr>
        <p:sp>
          <p:nvSpPr>
            <p:cNvPr id="10783" name="Google Shape;10783;p5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53"/>
          <p:cNvGrpSpPr/>
          <p:nvPr/>
        </p:nvGrpSpPr>
        <p:grpSpPr>
          <a:xfrm>
            <a:off x="862283" y="4099321"/>
            <a:ext cx="341204" cy="359301"/>
            <a:chOff x="862283" y="4274771"/>
            <a:chExt cx="341204" cy="359301"/>
          </a:xfrm>
        </p:grpSpPr>
        <p:sp>
          <p:nvSpPr>
            <p:cNvPr id="10790" name="Google Shape;10790;p5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53"/>
          <p:cNvGrpSpPr/>
          <p:nvPr/>
        </p:nvGrpSpPr>
        <p:grpSpPr>
          <a:xfrm>
            <a:off x="1396957" y="4111915"/>
            <a:ext cx="301861" cy="332871"/>
            <a:chOff x="1396957" y="4287365"/>
            <a:chExt cx="301861" cy="332871"/>
          </a:xfrm>
        </p:grpSpPr>
        <p:sp>
          <p:nvSpPr>
            <p:cNvPr id="10794" name="Google Shape;10794;p5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53"/>
          <p:cNvGrpSpPr/>
          <p:nvPr/>
        </p:nvGrpSpPr>
        <p:grpSpPr>
          <a:xfrm>
            <a:off x="1865381" y="4102056"/>
            <a:ext cx="396131" cy="355612"/>
            <a:chOff x="1865381" y="4277506"/>
            <a:chExt cx="396131" cy="355612"/>
          </a:xfrm>
        </p:grpSpPr>
        <p:sp>
          <p:nvSpPr>
            <p:cNvPr id="10810" name="Google Shape;10810;p5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53"/>
          <p:cNvGrpSpPr/>
          <p:nvPr/>
        </p:nvGrpSpPr>
        <p:grpSpPr>
          <a:xfrm>
            <a:off x="2411823" y="4128549"/>
            <a:ext cx="334398" cy="299953"/>
            <a:chOff x="2411823" y="4303999"/>
            <a:chExt cx="334398" cy="299953"/>
          </a:xfrm>
        </p:grpSpPr>
        <p:sp>
          <p:nvSpPr>
            <p:cNvPr id="10817" name="Google Shape;10817;p5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53"/>
          <p:cNvGrpSpPr/>
          <p:nvPr/>
        </p:nvGrpSpPr>
        <p:grpSpPr>
          <a:xfrm>
            <a:off x="2903337" y="4103582"/>
            <a:ext cx="382519" cy="350682"/>
            <a:chOff x="2903337" y="4279032"/>
            <a:chExt cx="382519" cy="350682"/>
          </a:xfrm>
        </p:grpSpPr>
        <p:sp>
          <p:nvSpPr>
            <p:cNvPr id="10825" name="Google Shape;10825;p5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53"/>
          <p:cNvGrpSpPr/>
          <p:nvPr/>
        </p:nvGrpSpPr>
        <p:grpSpPr>
          <a:xfrm>
            <a:off x="3933342" y="4140317"/>
            <a:ext cx="383632" cy="276449"/>
            <a:chOff x="3933342" y="4315767"/>
            <a:chExt cx="383632" cy="276449"/>
          </a:xfrm>
        </p:grpSpPr>
        <p:sp>
          <p:nvSpPr>
            <p:cNvPr id="10841" name="Google Shape;10841;p5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53"/>
          <p:cNvGrpSpPr/>
          <p:nvPr/>
        </p:nvGrpSpPr>
        <p:grpSpPr>
          <a:xfrm>
            <a:off x="3441065" y="4127055"/>
            <a:ext cx="337069" cy="302593"/>
            <a:chOff x="3441065" y="4302505"/>
            <a:chExt cx="337069" cy="302593"/>
          </a:xfrm>
        </p:grpSpPr>
        <p:sp>
          <p:nvSpPr>
            <p:cNvPr id="10848" name="Google Shape;10848;p5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53"/>
          <p:cNvGrpSpPr/>
          <p:nvPr/>
        </p:nvGrpSpPr>
        <p:grpSpPr>
          <a:xfrm>
            <a:off x="3532345" y="3187185"/>
            <a:ext cx="339328" cy="336274"/>
            <a:chOff x="3532345" y="3362635"/>
            <a:chExt cx="339328" cy="336274"/>
          </a:xfrm>
        </p:grpSpPr>
        <p:sp>
          <p:nvSpPr>
            <p:cNvPr id="10862" name="Google Shape;10862;p5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7" name="Google Shape;10867;p53"/>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8" name="Google Shape;10868;p53"/>
          <p:cNvGrpSpPr/>
          <p:nvPr/>
        </p:nvGrpSpPr>
        <p:grpSpPr>
          <a:xfrm>
            <a:off x="1883955" y="3633250"/>
            <a:ext cx="162873" cy="351445"/>
            <a:chOff x="1883955" y="3808700"/>
            <a:chExt cx="162873" cy="351445"/>
          </a:xfrm>
        </p:grpSpPr>
        <p:sp>
          <p:nvSpPr>
            <p:cNvPr id="10869" name="Google Shape;10869;p5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53"/>
          <p:cNvGrpSpPr/>
          <p:nvPr/>
        </p:nvGrpSpPr>
        <p:grpSpPr>
          <a:xfrm>
            <a:off x="939156" y="3633759"/>
            <a:ext cx="192007" cy="351318"/>
            <a:chOff x="939156" y="3809209"/>
            <a:chExt cx="192007" cy="351318"/>
          </a:xfrm>
        </p:grpSpPr>
        <p:sp>
          <p:nvSpPr>
            <p:cNvPr id="10872" name="Google Shape;10872;p5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4" name="Google Shape;10874;p53"/>
          <p:cNvGrpSpPr/>
          <p:nvPr/>
        </p:nvGrpSpPr>
        <p:grpSpPr>
          <a:xfrm>
            <a:off x="2306167" y="3634395"/>
            <a:ext cx="193915" cy="349155"/>
            <a:chOff x="2306167" y="3809845"/>
            <a:chExt cx="193915" cy="349155"/>
          </a:xfrm>
        </p:grpSpPr>
        <p:sp>
          <p:nvSpPr>
            <p:cNvPr id="10875" name="Google Shape;10875;p5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53"/>
          <p:cNvGrpSpPr/>
          <p:nvPr/>
        </p:nvGrpSpPr>
        <p:grpSpPr>
          <a:xfrm>
            <a:off x="1323901" y="3631723"/>
            <a:ext cx="356343" cy="356757"/>
            <a:chOff x="1323901" y="3807173"/>
            <a:chExt cx="356343" cy="356757"/>
          </a:xfrm>
        </p:grpSpPr>
        <p:sp>
          <p:nvSpPr>
            <p:cNvPr id="10883" name="Google Shape;10883;p5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7" name="Google Shape;10907;p53"/>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8" name="Google Shape;10908;p53"/>
          <p:cNvGrpSpPr/>
          <p:nvPr/>
        </p:nvGrpSpPr>
        <p:grpSpPr>
          <a:xfrm>
            <a:off x="859262" y="3178470"/>
            <a:ext cx="306759" cy="351445"/>
            <a:chOff x="859262" y="3353920"/>
            <a:chExt cx="306759" cy="351445"/>
          </a:xfrm>
        </p:grpSpPr>
        <p:sp>
          <p:nvSpPr>
            <p:cNvPr id="10909" name="Google Shape;10909;p5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4" name="Google Shape;10914;p53"/>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5" name="Google Shape;10915;p53"/>
          <p:cNvGrpSpPr/>
          <p:nvPr/>
        </p:nvGrpSpPr>
        <p:grpSpPr>
          <a:xfrm>
            <a:off x="3967437" y="3661652"/>
            <a:ext cx="364708" cy="295405"/>
            <a:chOff x="3967437" y="3837102"/>
            <a:chExt cx="364708" cy="295405"/>
          </a:xfrm>
        </p:grpSpPr>
        <p:sp>
          <p:nvSpPr>
            <p:cNvPr id="10916" name="Google Shape;10916;p5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1" name="Google Shape;10921;p53"/>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3"/>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3"/>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4" name="Google Shape;10924;p53"/>
          <p:cNvGrpSpPr/>
          <p:nvPr/>
        </p:nvGrpSpPr>
        <p:grpSpPr>
          <a:xfrm>
            <a:off x="5811827" y="3631001"/>
            <a:ext cx="283743" cy="308444"/>
            <a:chOff x="5964227" y="3858701"/>
            <a:chExt cx="283743" cy="308444"/>
          </a:xfrm>
        </p:grpSpPr>
        <p:sp>
          <p:nvSpPr>
            <p:cNvPr id="10925" name="Google Shape;10925;p5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53"/>
          <p:cNvGrpSpPr/>
          <p:nvPr/>
        </p:nvGrpSpPr>
        <p:grpSpPr>
          <a:xfrm>
            <a:off x="6243508" y="3697623"/>
            <a:ext cx="320372" cy="213602"/>
            <a:chOff x="6395908" y="3873073"/>
            <a:chExt cx="320372" cy="213602"/>
          </a:xfrm>
        </p:grpSpPr>
        <p:sp>
          <p:nvSpPr>
            <p:cNvPr id="10930" name="Google Shape;10930;p5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53"/>
          <p:cNvGrpSpPr/>
          <p:nvPr/>
        </p:nvGrpSpPr>
        <p:grpSpPr>
          <a:xfrm>
            <a:off x="7262890" y="3627366"/>
            <a:ext cx="357138" cy="352018"/>
            <a:chOff x="7415290" y="3802816"/>
            <a:chExt cx="357138" cy="352018"/>
          </a:xfrm>
        </p:grpSpPr>
        <p:sp>
          <p:nvSpPr>
            <p:cNvPr id="10941" name="Google Shape;10941;p5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53"/>
          <p:cNvGrpSpPr/>
          <p:nvPr/>
        </p:nvGrpSpPr>
        <p:grpSpPr>
          <a:xfrm>
            <a:off x="6737312" y="3657963"/>
            <a:ext cx="355230" cy="293401"/>
            <a:chOff x="6889712" y="3833413"/>
            <a:chExt cx="355230" cy="293401"/>
          </a:xfrm>
        </p:grpSpPr>
        <p:sp>
          <p:nvSpPr>
            <p:cNvPr id="10950" name="Google Shape;10950;p5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53"/>
          <p:cNvGrpSpPr/>
          <p:nvPr/>
        </p:nvGrpSpPr>
        <p:grpSpPr>
          <a:xfrm>
            <a:off x="7707152" y="3660420"/>
            <a:ext cx="282318" cy="337168"/>
            <a:chOff x="1635875" y="237775"/>
            <a:chExt cx="4370250" cy="5219325"/>
          </a:xfrm>
        </p:grpSpPr>
        <p:sp>
          <p:nvSpPr>
            <p:cNvPr id="10956" name="Google Shape;10956;p5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53"/>
          <p:cNvGrpSpPr/>
          <p:nvPr/>
        </p:nvGrpSpPr>
        <p:grpSpPr>
          <a:xfrm>
            <a:off x="3103963" y="3185690"/>
            <a:ext cx="297886" cy="337578"/>
            <a:chOff x="3103963" y="3361140"/>
            <a:chExt cx="297886" cy="337578"/>
          </a:xfrm>
        </p:grpSpPr>
        <p:sp>
          <p:nvSpPr>
            <p:cNvPr id="10959" name="Google Shape;10959;p5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53"/>
          <p:cNvGrpSpPr/>
          <p:nvPr/>
        </p:nvGrpSpPr>
        <p:grpSpPr>
          <a:xfrm>
            <a:off x="2667821" y="3185658"/>
            <a:ext cx="273046" cy="337801"/>
            <a:chOff x="2667821" y="3361108"/>
            <a:chExt cx="273046" cy="337801"/>
          </a:xfrm>
        </p:grpSpPr>
        <p:sp>
          <p:nvSpPr>
            <p:cNvPr id="10984" name="Google Shape;10984;p5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53"/>
          <p:cNvGrpSpPr/>
          <p:nvPr/>
        </p:nvGrpSpPr>
        <p:grpSpPr>
          <a:xfrm>
            <a:off x="2212469" y="3184863"/>
            <a:ext cx="282715" cy="338660"/>
            <a:chOff x="2212469" y="3360313"/>
            <a:chExt cx="282715" cy="338660"/>
          </a:xfrm>
        </p:grpSpPr>
        <p:sp>
          <p:nvSpPr>
            <p:cNvPr id="11004" name="Google Shape;11004;p5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53"/>
          <p:cNvGrpSpPr/>
          <p:nvPr/>
        </p:nvGrpSpPr>
        <p:grpSpPr>
          <a:xfrm>
            <a:off x="1768821" y="3185658"/>
            <a:ext cx="278739" cy="339073"/>
            <a:chOff x="1768821" y="3361108"/>
            <a:chExt cx="278739" cy="339073"/>
          </a:xfrm>
        </p:grpSpPr>
        <p:sp>
          <p:nvSpPr>
            <p:cNvPr id="11008" name="Google Shape;11008;p5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53"/>
          <p:cNvGrpSpPr/>
          <p:nvPr/>
        </p:nvGrpSpPr>
        <p:grpSpPr>
          <a:xfrm>
            <a:off x="5337883" y="3161423"/>
            <a:ext cx="307141" cy="376826"/>
            <a:chOff x="5337883" y="3336873"/>
            <a:chExt cx="307141" cy="376826"/>
          </a:xfrm>
        </p:grpSpPr>
        <p:sp>
          <p:nvSpPr>
            <p:cNvPr id="11020" name="Google Shape;11020;p5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53"/>
          <p:cNvGrpSpPr/>
          <p:nvPr/>
        </p:nvGrpSpPr>
        <p:grpSpPr>
          <a:xfrm>
            <a:off x="4883835" y="3161805"/>
            <a:ext cx="323425" cy="377557"/>
            <a:chOff x="4883835" y="3337255"/>
            <a:chExt cx="323425" cy="377557"/>
          </a:xfrm>
        </p:grpSpPr>
        <p:sp>
          <p:nvSpPr>
            <p:cNvPr id="11023" name="Google Shape;11023;p5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53"/>
          <p:cNvGrpSpPr/>
          <p:nvPr/>
        </p:nvGrpSpPr>
        <p:grpSpPr>
          <a:xfrm>
            <a:off x="6193310" y="3231839"/>
            <a:ext cx="352590" cy="237488"/>
            <a:chOff x="6193310" y="3407289"/>
            <a:chExt cx="352590" cy="237488"/>
          </a:xfrm>
        </p:grpSpPr>
        <p:sp>
          <p:nvSpPr>
            <p:cNvPr id="11027" name="Google Shape;11027;p5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53"/>
          <p:cNvGrpSpPr/>
          <p:nvPr/>
        </p:nvGrpSpPr>
        <p:grpSpPr>
          <a:xfrm>
            <a:off x="6637117" y="3222393"/>
            <a:ext cx="353735" cy="254504"/>
            <a:chOff x="6637117" y="3397843"/>
            <a:chExt cx="353735" cy="254504"/>
          </a:xfrm>
        </p:grpSpPr>
        <p:sp>
          <p:nvSpPr>
            <p:cNvPr id="11033" name="Google Shape;11033;p5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53"/>
          <p:cNvGrpSpPr/>
          <p:nvPr/>
        </p:nvGrpSpPr>
        <p:grpSpPr>
          <a:xfrm>
            <a:off x="7075994" y="3174081"/>
            <a:ext cx="360637" cy="352336"/>
            <a:chOff x="7075994" y="3349531"/>
            <a:chExt cx="360637" cy="352336"/>
          </a:xfrm>
        </p:grpSpPr>
        <p:sp>
          <p:nvSpPr>
            <p:cNvPr id="11040" name="Google Shape;11040;p5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53"/>
          <p:cNvGrpSpPr/>
          <p:nvPr/>
        </p:nvGrpSpPr>
        <p:grpSpPr>
          <a:xfrm>
            <a:off x="7651983" y="3173731"/>
            <a:ext cx="107183" cy="352399"/>
            <a:chOff x="7651983" y="3349181"/>
            <a:chExt cx="107183" cy="352399"/>
          </a:xfrm>
        </p:grpSpPr>
        <p:sp>
          <p:nvSpPr>
            <p:cNvPr id="11048" name="Google Shape;11048;p5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53"/>
          <p:cNvGrpSpPr/>
          <p:nvPr/>
        </p:nvGrpSpPr>
        <p:grpSpPr>
          <a:xfrm>
            <a:off x="7973468" y="3206872"/>
            <a:ext cx="352590" cy="287072"/>
            <a:chOff x="7973468" y="3382322"/>
            <a:chExt cx="352590" cy="287072"/>
          </a:xfrm>
        </p:grpSpPr>
        <p:sp>
          <p:nvSpPr>
            <p:cNvPr id="11051" name="Google Shape;11051;p5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3" name="Google Shape;11063;p5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064" name="Google Shape;11064;p5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68" name="Shape 11068"/>
        <p:cNvGrpSpPr/>
        <p:nvPr/>
      </p:nvGrpSpPr>
      <p:grpSpPr>
        <a:xfrm>
          <a:off x="0" y="0"/>
          <a:ext cx="0" cy="0"/>
          <a:chOff x="0" y="0"/>
          <a:chExt cx="0" cy="0"/>
        </a:xfrm>
      </p:grpSpPr>
      <p:grpSp>
        <p:nvGrpSpPr>
          <p:cNvPr id="11069" name="Google Shape;11069;p54"/>
          <p:cNvGrpSpPr/>
          <p:nvPr/>
        </p:nvGrpSpPr>
        <p:grpSpPr>
          <a:xfrm>
            <a:off x="821808" y="1576858"/>
            <a:ext cx="347872" cy="347488"/>
            <a:chOff x="849677" y="1500658"/>
            <a:chExt cx="347872" cy="347488"/>
          </a:xfrm>
        </p:grpSpPr>
        <p:sp>
          <p:nvSpPr>
            <p:cNvPr id="11070" name="Google Shape;11070;p5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54"/>
          <p:cNvGrpSpPr/>
          <p:nvPr/>
        </p:nvGrpSpPr>
        <p:grpSpPr>
          <a:xfrm>
            <a:off x="1387984" y="1576858"/>
            <a:ext cx="315872" cy="347488"/>
            <a:chOff x="1415853" y="1500658"/>
            <a:chExt cx="315872" cy="347488"/>
          </a:xfrm>
        </p:grpSpPr>
        <p:sp>
          <p:nvSpPr>
            <p:cNvPr id="11077" name="Google Shape;11077;p5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54"/>
          <p:cNvGrpSpPr/>
          <p:nvPr/>
        </p:nvGrpSpPr>
        <p:grpSpPr>
          <a:xfrm>
            <a:off x="4669520" y="1576858"/>
            <a:ext cx="347520" cy="347104"/>
            <a:chOff x="4697389" y="1500658"/>
            <a:chExt cx="347520" cy="347104"/>
          </a:xfrm>
        </p:grpSpPr>
        <p:sp>
          <p:nvSpPr>
            <p:cNvPr id="11082" name="Google Shape;11082;p5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54"/>
          <p:cNvGrpSpPr/>
          <p:nvPr/>
        </p:nvGrpSpPr>
        <p:grpSpPr>
          <a:xfrm>
            <a:off x="3575664" y="2041146"/>
            <a:ext cx="347520" cy="353760"/>
            <a:chOff x="3603533" y="1964946"/>
            <a:chExt cx="347520" cy="353760"/>
          </a:xfrm>
        </p:grpSpPr>
        <p:sp>
          <p:nvSpPr>
            <p:cNvPr id="11086" name="Google Shape;11086;p5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54"/>
          <p:cNvGrpSpPr/>
          <p:nvPr/>
        </p:nvGrpSpPr>
        <p:grpSpPr>
          <a:xfrm>
            <a:off x="1922896" y="2040538"/>
            <a:ext cx="357792" cy="352448"/>
            <a:chOff x="1950765" y="1964338"/>
            <a:chExt cx="357792" cy="352448"/>
          </a:xfrm>
        </p:grpSpPr>
        <p:sp>
          <p:nvSpPr>
            <p:cNvPr id="11090" name="Google Shape;11090;p5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54"/>
          <p:cNvGrpSpPr/>
          <p:nvPr/>
        </p:nvGrpSpPr>
        <p:grpSpPr>
          <a:xfrm>
            <a:off x="7407760" y="2040890"/>
            <a:ext cx="367712" cy="353248"/>
            <a:chOff x="7435629" y="1964690"/>
            <a:chExt cx="367712" cy="353248"/>
          </a:xfrm>
        </p:grpSpPr>
        <p:sp>
          <p:nvSpPr>
            <p:cNvPr id="11095" name="Google Shape;11095;p5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54"/>
          <p:cNvGrpSpPr/>
          <p:nvPr/>
        </p:nvGrpSpPr>
        <p:grpSpPr>
          <a:xfrm>
            <a:off x="2484880" y="2041242"/>
            <a:ext cx="333024" cy="352896"/>
            <a:chOff x="2512749" y="1965042"/>
            <a:chExt cx="333024" cy="352896"/>
          </a:xfrm>
        </p:grpSpPr>
        <p:sp>
          <p:nvSpPr>
            <p:cNvPr id="11100" name="Google Shape;11100;p5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54"/>
          <p:cNvGrpSpPr/>
          <p:nvPr/>
        </p:nvGrpSpPr>
        <p:grpSpPr>
          <a:xfrm>
            <a:off x="1370448" y="2057978"/>
            <a:ext cx="365792" cy="335392"/>
            <a:chOff x="1398317" y="1981778"/>
            <a:chExt cx="365792" cy="335392"/>
          </a:xfrm>
        </p:grpSpPr>
        <p:sp>
          <p:nvSpPr>
            <p:cNvPr id="11106" name="Google Shape;11106;p5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54"/>
          <p:cNvGrpSpPr/>
          <p:nvPr/>
        </p:nvGrpSpPr>
        <p:grpSpPr>
          <a:xfrm>
            <a:off x="3024368" y="2079770"/>
            <a:ext cx="353600" cy="314752"/>
            <a:chOff x="3052237" y="2003570"/>
            <a:chExt cx="353600" cy="314752"/>
          </a:xfrm>
        </p:grpSpPr>
        <p:sp>
          <p:nvSpPr>
            <p:cNvPr id="11113" name="Google Shape;11113;p5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54"/>
          <p:cNvGrpSpPr/>
          <p:nvPr/>
        </p:nvGrpSpPr>
        <p:grpSpPr>
          <a:xfrm>
            <a:off x="1376144" y="3034266"/>
            <a:ext cx="368096" cy="223968"/>
            <a:chOff x="1404013" y="2958066"/>
            <a:chExt cx="368096" cy="223968"/>
          </a:xfrm>
        </p:grpSpPr>
        <p:sp>
          <p:nvSpPr>
            <p:cNvPr id="11117" name="Google Shape;11117;p5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9" name="Google Shape;11119;p54"/>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4"/>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1" name="Google Shape;11121;p54"/>
          <p:cNvGrpSpPr/>
          <p:nvPr/>
        </p:nvGrpSpPr>
        <p:grpSpPr>
          <a:xfrm>
            <a:off x="1923280" y="2961402"/>
            <a:ext cx="370368" cy="367328"/>
            <a:chOff x="1951149" y="2885202"/>
            <a:chExt cx="370368" cy="367328"/>
          </a:xfrm>
        </p:grpSpPr>
        <p:sp>
          <p:nvSpPr>
            <p:cNvPr id="11122" name="Google Shape;11122;p5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54"/>
          <p:cNvGrpSpPr/>
          <p:nvPr/>
        </p:nvGrpSpPr>
        <p:grpSpPr>
          <a:xfrm>
            <a:off x="2473808" y="2982362"/>
            <a:ext cx="367328" cy="327296"/>
            <a:chOff x="2501677" y="2906162"/>
            <a:chExt cx="367328" cy="327296"/>
          </a:xfrm>
        </p:grpSpPr>
        <p:sp>
          <p:nvSpPr>
            <p:cNvPr id="11126" name="Google Shape;11126;p5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9" name="Google Shape;11129;p54"/>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0" name="Google Shape;11130;p54"/>
          <p:cNvGrpSpPr/>
          <p:nvPr/>
        </p:nvGrpSpPr>
        <p:grpSpPr>
          <a:xfrm>
            <a:off x="3022448" y="2969914"/>
            <a:ext cx="367712" cy="354240"/>
            <a:chOff x="3050317" y="2893714"/>
            <a:chExt cx="367712" cy="354240"/>
          </a:xfrm>
        </p:grpSpPr>
        <p:sp>
          <p:nvSpPr>
            <p:cNvPr id="11131" name="Google Shape;11131;p5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3" name="Google Shape;11133;p54"/>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4"/>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5" name="Google Shape;11135;p54"/>
          <p:cNvGrpSpPr/>
          <p:nvPr/>
        </p:nvGrpSpPr>
        <p:grpSpPr>
          <a:xfrm>
            <a:off x="7503408" y="2962554"/>
            <a:ext cx="185184" cy="367296"/>
            <a:chOff x="7531277" y="2886354"/>
            <a:chExt cx="185184" cy="367296"/>
          </a:xfrm>
        </p:grpSpPr>
        <p:sp>
          <p:nvSpPr>
            <p:cNvPr id="11136" name="Google Shape;11136;p5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54"/>
          <p:cNvGrpSpPr/>
          <p:nvPr/>
        </p:nvGrpSpPr>
        <p:grpSpPr>
          <a:xfrm>
            <a:off x="6898768" y="2962938"/>
            <a:ext cx="297184" cy="367296"/>
            <a:chOff x="6926637" y="2886738"/>
            <a:chExt cx="297184" cy="367296"/>
          </a:xfrm>
        </p:grpSpPr>
        <p:sp>
          <p:nvSpPr>
            <p:cNvPr id="11140" name="Google Shape;11140;p5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3" name="Google Shape;11143;p54"/>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4"/>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5" name="Google Shape;11145;p54"/>
          <p:cNvGrpSpPr/>
          <p:nvPr/>
        </p:nvGrpSpPr>
        <p:grpSpPr>
          <a:xfrm>
            <a:off x="6312784" y="2962554"/>
            <a:ext cx="370368" cy="368064"/>
            <a:chOff x="6340653" y="2886354"/>
            <a:chExt cx="370368" cy="368064"/>
          </a:xfrm>
        </p:grpSpPr>
        <p:sp>
          <p:nvSpPr>
            <p:cNvPr id="11146" name="Google Shape;11146;p5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54"/>
          <p:cNvGrpSpPr/>
          <p:nvPr/>
        </p:nvGrpSpPr>
        <p:grpSpPr>
          <a:xfrm>
            <a:off x="5218928" y="2057626"/>
            <a:ext cx="354752" cy="336512"/>
            <a:chOff x="5246797" y="1981426"/>
            <a:chExt cx="354752" cy="336512"/>
          </a:xfrm>
        </p:grpSpPr>
        <p:sp>
          <p:nvSpPr>
            <p:cNvPr id="11153" name="Google Shape;11153;p5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54"/>
          <p:cNvGrpSpPr/>
          <p:nvPr/>
        </p:nvGrpSpPr>
        <p:grpSpPr>
          <a:xfrm>
            <a:off x="4120880" y="2178266"/>
            <a:ext cx="355136" cy="216256"/>
            <a:chOff x="4148749" y="2102066"/>
            <a:chExt cx="355136" cy="216256"/>
          </a:xfrm>
        </p:grpSpPr>
        <p:sp>
          <p:nvSpPr>
            <p:cNvPr id="11156" name="Google Shape;11156;p5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54"/>
          <p:cNvGrpSpPr/>
          <p:nvPr/>
        </p:nvGrpSpPr>
        <p:grpSpPr>
          <a:xfrm>
            <a:off x="5766800" y="2077626"/>
            <a:ext cx="354752" cy="315360"/>
            <a:chOff x="5794669" y="2001426"/>
            <a:chExt cx="354752" cy="315360"/>
          </a:xfrm>
        </p:grpSpPr>
        <p:sp>
          <p:nvSpPr>
            <p:cNvPr id="11159" name="Google Shape;11159;p5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54"/>
          <p:cNvGrpSpPr/>
          <p:nvPr/>
        </p:nvGrpSpPr>
        <p:grpSpPr>
          <a:xfrm>
            <a:off x="6317360" y="2106042"/>
            <a:ext cx="352832" cy="289216"/>
            <a:chOff x="6345229" y="2029842"/>
            <a:chExt cx="352832" cy="289216"/>
          </a:xfrm>
        </p:grpSpPr>
        <p:sp>
          <p:nvSpPr>
            <p:cNvPr id="11162" name="Google Shape;11162;p5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54"/>
          <p:cNvGrpSpPr/>
          <p:nvPr/>
        </p:nvGrpSpPr>
        <p:grpSpPr>
          <a:xfrm>
            <a:off x="4669520" y="2112538"/>
            <a:ext cx="354752" cy="281984"/>
            <a:chOff x="4697389" y="2036338"/>
            <a:chExt cx="354752" cy="281984"/>
          </a:xfrm>
        </p:grpSpPr>
        <p:sp>
          <p:nvSpPr>
            <p:cNvPr id="11165" name="Google Shape;11165;p5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54"/>
          <p:cNvGrpSpPr/>
          <p:nvPr/>
        </p:nvGrpSpPr>
        <p:grpSpPr>
          <a:xfrm>
            <a:off x="1376144" y="2500954"/>
            <a:ext cx="353600" cy="354944"/>
            <a:chOff x="1404013" y="2424754"/>
            <a:chExt cx="353600" cy="354944"/>
          </a:xfrm>
        </p:grpSpPr>
        <p:sp>
          <p:nvSpPr>
            <p:cNvPr id="11168" name="Google Shape;11168;p5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54"/>
          <p:cNvGrpSpPr/>
          <p:nvPr/>
        </p:nvGrpSpPr>
        <p:grpSpPr>
          <a:xfrm>
            <a:off x="826384" y="2504474"/>
            <a:ext cx="355104" cy="351040"/>
            <a:chOff x="854253" y="2428274"/>
            <a:chExt cx="355104" cy="351040"/>
          </a:xfrm>
        </p:grpSpPr>
        <p:sp>
          <p:nvSpPr>
            <p:cNvPr id="11174" name="Google Shape;11174;p5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54"/>
          <p:cNvGrpSpPr/>
          <p:nvPr/>
        </p:nvGrpSpPr>
        <p:grpSpPr>
          <a:xfrm>
            <a:off x="6869040" y="2517146"/>
            <a:ext cx="354752" cy="275904"/>
            <a:chOff x="6896909" y="2440946"/>
            <a:chExt cx="354752" cy="275904"/>
          </a:xfrm>
        </p:grpSpPr>
        <p:sp>
          <p:nvSpPr>
            <p:cNvPr id="11177" name="Google Shape;11177;p5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9" name="Google Shape;11179;p54"/>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0" name="Google Shape;11180;p54"/>
          <p:cNvGrpSpPr/>
          <p:nvPr/>
        </p:nvGrpSpPr>
        <p:grpSpPr>
          <a:xfrm>
            <a:off x="5237200" y="2500954"/>
            <a:ext cx="321984" cy="354560"/>
            <a:chOff x="5265069" y="2424754"/>
            <a:chExt cx="321984" cy="354560"/>
          </a:xfrm>
        </p:grpSpPr>
        <p:sp>
          <p:nvSpPr>
            <p:cNvPr id="11181" name="Google Shape;11181;p5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54"/>
          <p:cNvGrpSpPr/>
          <p:nvPr/>
        </p:nvGrpSpPr>
        <p:grpSpPr>
          <a:xfrm>
            <a:off x="4122800" y="2542970"/>
            <a:ext cx="355104" cy="259584"/>
            <a:chOff x="4150669" y="2466770"/>
            <a:chExt cx="355104" cy="259584"/>
          </a:xfrm>
        </p:grpSpPr>
        <p:sp>
          <p:nvSpPr>
            <p:cNvPr id="11184" name="Google Shape;11184;p5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54"/>
          <p:cNvGrpSpPr/>
          <p:nvPr/>
        </p:nvGrpSpPr>
        <p:grpSpPr>
          <a:xfrm>
            <a:off x="4671824" y="2501146"/>
            <a:ext cx="354336" cy="353984"/>
            <a:chOff x="4699693" y="2424946"/>
            <a:chExt cx="354336" cy="353984"/>
          </a:xfrm>
        </p:grpSpPr>
        <p:sp>
          <p:nvSpPr>
            <p:cNvPr id="11189" name="Google Shape;11189;p5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1" name="Google Shape;11191;p54"/>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4"/>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3" name="Google Shape;11193;p54"/>
          <p:cNvGrpSpPr/>
          <p:nvPr/>
        </p:nvGrpSpPr>
        <p:grpSpPr>
          <a:xfrm>
            <a:off x="1925168" y="2628442"/>
            <a:ext cx="355136" cy="227072"/>
            <a:chOff x="1953037" y="2552242"/>
            <a:chExt cx="355136" cy="227072"/>
          </a:xfrm>
        </p:grpSpPr>
        <p:sp>
          <p:nvSpPr>
            <p:cNvPr id="11194" name="Google Shape;11194;p5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6" name="Google Shape;11196;p54"/>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7" name="Google Shape;11197;p54"/>
          <p:cNvGrpSpPr/>
          <p:nvPr/>
        </p:nvGrpSpPr>
        <p:grpSpPr>
          <a:xfrm>
            <a:off x="2473072" y="2603418"/>
            <a:ext cx="355104" cy="250944"/>
            <a:chOff x="2500941" y="2527218"/>
            <a:chExt cx="355104" cy="250944"/>
          </a:xfrm>
        </p:grpSpPr>
        <p:sp>
          <p:nvSpPr>
            <p:cNvPr id="11198" name="Google Shape;11198;p5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3" name="Google Shape;11203;p54"/>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4" name="Google Shape;11204;p54"/>
          <p:cNvGrpSpPr/>
          <p:nvPr/>
        </p:nvGrpSpPr>
        <p:grpSpPr>
          <a:xfrm>
            <a:off x="7965936" y="2503322"/>
            <a:ext cx="356256" cy="351808"/>
            <a:chOff x="7993805" y="2427122"/>
            <a:chExt cx="356256" cy="351808"/>
          </a:xfrm>
        </p:grpSpPr>
        <p:sp>
          <p:nvSpPr>
            <p:cNvPr id="11205" name="Google Shape;11205;p5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54"/>
          <p:cNvGrpSpPr/>
          <p:nvPr/>
        </p:nvGrpSpPr>
        <p:grpSpPr>
          <a:xfrm>
            <a:off x="850768" y="2041210"/>
            <a:ext cx="308640" cy="353312"/>
            <a:chOff x="878637" y="1965010"/>
            <a:chExt cx="308640" cy="353312"/>
          </a:xfrm>
        </p:grpSpPr>
        <p:sp>
          <p:nvSpPr>
            <p:cNvPr id="11209" name="Google Shape;11209;p5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54"/>
          <p:cNvGrpSpPr/>
          <p:nvPr/>
        </p:nvGrpSpPr>
        <p:grpSpPr>
          <a:xfrm>
            <a:off x="6868272" y="2040922"/>
            <a:ext cx="348256" cy="352448"/>
            <a:chOff x="6896141" y="1964722"/>
            <a:chExt cx="348256" cy="352448"/>
          </a:xfrm>
        </p:grpSpPr>
        <p:sp>
          <p:nvSpPr>
            <p:cNvPr id="11213" name="Google Shape;11213;p5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54"/>
          <p:cNvGrpSpPr/>
          <p:nvPr/>
        </p:nvGrpSpPr>
        <p:grpSpPr>
          <a:xfrm>
            <a:off x="7962128" y="2091578"/>
            <a:ext cx="355136" cy="303328"/>
            <a:chOff x="7989997" y="2015378"/>
            <a:chExt cx="355136" cy="303328"/>
          </a:xfrm>
        </p:grpSpPr>
        <p:sp>
          <p:nvSpPr>
            <p:cNvPr id="11217" name="Google Shape;11217;p5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54"/>
          <p:cNvGrpSpPr/>
          <p:nvPr/>
        </p:nvGrpSpPr>
        <p:grpSpPr>
          <a:xfrm>
            <a:off x="3570352" y="1585562"/>
            <a:ext cx="348640" cy="330784"/>
            <a:chOff x="3598221" y="1509362"/>
            <a:chExt cx="348640" cy="330784"/>
          </a:xfrm>
        </p:grpSpPr>
        <p:sp>
          <p:nvSpPr>
            <p:cNvPr id="11221" name="Google Shape;11221;p5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54"/>
          <p:cNvGrpSpPr/>
          <p:nvPr/>
        </p:nvGrpSpPr>
        <p:grpSpPr>
          <a:xfrm>
            <a:off x="5218928" y="1576858"/>
            <a:ext cx="347872" cy="347488"/>
            <a:chOff x="5246797" y="1500658"/>
            <a:chExt cx="347872" cy="347488"/>
          </a:xfrm>
        </p:grpSpPr>
        <p:sp>
          <p:nvSpPr>
            <p:cNvPr id="11226" name="Google Shape;11226;p5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54"/>
          <p:cNvGrpSpPr/>
          <p:nvPr/>
        </p:nvGrpSpPr>
        <p:grpSpPr>
          <a:xfrm>
            <a:off x="5768720" y="1576858"/>
            <a:ext cx="349024" cy="346752"/>
            <a:chOff x="5796589" y="1500658"/>
            <a:chExt cx="349024" cy="346752"/>
          </a:xfrm>
        </p:grpSpPr>
        <p:sp>
          <p:nvSpPr>
            <p:cNvPr id="11231" name="Google Shape;11231;p5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2" name="Google Shape;11232;p54"/>
            <p:cNvGrpSpPr/>
            <p:nvPr/>
          </p:nvGrpSpPr>
          <p:grpSpPr>
            <a:xfrm>
              <a:off x="5796589" y="1500658"/>
              <a:ext cx="349024" cy="346752"/>
              <a:chOff x="5796589" y="1500658"/>
              <a:chExt cx="349024" cy="346752"/>
            </a:xfrm>
          </p:grpSpPr>
          <p:sp>
            <p:nvSpPr>
              <p:cNvPr id="11233" name="Google Shape;11233;p5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37" name="Google Shape;11237;p54"/>
          <p:cNvGrpSpPr/>
          <p:nvPr/>
        </p:nvGrpSpPr>
        <p:grpSpPr>
          <a:xfrm>
            <a:off x="6867504" y="1578778"/>
            <a:ext cx="348640" cy="343296"/>
            <a:chOff x="6895373" y="1502578"/>
            <a:chExt cx="348640" cy="343296"/>
          </a:xfrm>
        </p:grpSpPr>
        <p:sp>
          <p:nvSpPr>
            <p:cNvPr id="11238" name="Google Shape;11238;p5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54"/>
          <p:cNvGrpSpPr/>
          <p:nvPr/>
        </p:nvGrpSpPr>
        <p:grpSpPr>
          <a:xfrm>
            <a:off x="4119728" y="1581658"/>
            <a:ext cx="347904" cy="336992"/>
            <a:chOff x="4147597" y="1505458"/>
            <a:chExt cx="347904" cy="336992"/>
          </a:xfrm>
        </p:grpSpPr>
        <p:sp>
          <p:nvSpPr>
            <p:cNvPr id="11242" name="Google Shape;11242;p5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54"/>
          <p:cNvGrpSpPr/>
          <p:nvPr/>
        </p:nvGrpSpPr>
        <p:grpSpPr>
          <a:xfrm>
            <a:off x="2471536" y="1576090"/>
            <a:ext cx="347488" cy="348256"/>
            <a:chOff x="2499405" y="1499890"/>
            <a:chExt cx="347488" cy="348256"/>
          </a:xfrm>
        </p:grpSpPr>
        <p:sp>
          <p:nvSpPr>
            <p:cNvPr id="11250" name="Google Shape;11250;p5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54"/>
          <p:cNvGrpSpPr/>
          <p:nvPr/>
        </p:nvGrpSpPr>
        <p:grpSpPr>
          <a:xfrm>
            <a:off x="1928976" y="1576698"/>
            <a:ext cx="331520" cy="348032"/>
            <a:chOff x="1956845" y="1500498"/>
            <a:chExt cx="331520" cy="348032"/>
          </a:xfrm>
        </p:grpSpPr>
        <p:sp>
          <p:nvSpPr>
            <p:cNvPr id="11256" name="Google Shape;11256;p5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54"/>
          <p:cNvGrpSpPr/>
          <p:nvPr/>
        </p:nvGrpSpPr>
        <p:grpSpPr>
          <a:xfrm>
            <a:off x="6317744" y="1626074"/>
            <a:ext cx="348640" cy="250656"/>
            <a:chOff x="6345613" y="1549874"/>
            <a:chExt cx="348640" cy="250656"/>
          </a:xfrm>
        </p:grpSpPr>
        <p:sp>
          <p:nvSpPr>
            <p:cNvPr id="11269" name="Google Shape;11269;p5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54"/>
          <p:cNvGrpSpPr/>
          <p:nvPr/>
        </p:nvGrpSpPr>
        <p:grpSpPr>
          <a:xfrm>
            <a:off x="7416912" y="1583226"/>
            <a:ext cx="348640" cy="334272"/>
            <a:chOff x="7444781" y="1507026"/>
            <a:chExt cx="348640" cy="334272"/>
          </a:xfrm>
        </p:grpSpPr>
        <p:sp>
          <p:nvSpPr>
            <p:cNvPr id="11276" name="Google Shape;11276;p5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54"/>
          <p:cNvGrpSpPr/>
          <p:nvPr/>
        </p:nvGrpSpPr>
        <p:grpSpPr>
          <a:xfrm>
            <a:off x="7967472" y="1582938"/>
            <a:ext cx="347872" cy="334944"/>
            <a:chOff x="7995341" y="1506738"/>
            <a:chExt cx="347872" cy="334944"/>
          </a:xfrm>
        </p:grpSpPr>
        <p:sp>
          <p:nvSpPr>
            <p:cNvPr id="11282" name="Google Shape;11282;p5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8" name="Google Shape;11288;p54"/>
          <p:cNvGrpSpPr/>
          <p:nvPr/>
        </p:nvGrpSpPr>
        <p:grpSpPr>
          <a:xfrm>
            <a:off x="3020176" y="1599130"/>
            <a:ext cx="347872" cy="303904"/>
            <a:chOff x="3048045" y="1522930"/>
            <a:chExt cx="347872" cy="303904"/>
          </a:xfrm>
        </p:grpSpPr>
        <p:sp>
          <p:nvSpPr>
            <p:cNvPr id="11289" name="Google Shape;11289;p5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0" name="Google Shape;11290;p54"/>
            <p:cNvGrpSpPr/>
            <p:nvPr/>
          </p:nvGrpSpPr>
          <p:grpSpPr>
            <a:xfrm>
              <a:off x="3048045" y="1522930"/>
              <a:ext cx="347872" cy="303904"/>
              <a:chOff x="3048045" y="1522930"/>
              <a:chExt cx="347872" cy="303904"/>
            </a:xfrm>
          </p:grpSpPr>
          <p:sp>
            <p:nvSpPr>
              <p:cNvPr id="11291" name="Google Shape;11291;p5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93" name="Google Shape;11293;p54"/>
          <p:cNvGrpSpPr/>
          <p:nvPr/>
        </p:nvGrpSpPr>
        <p:grpSpPr>
          <a:xfrm>
            <a:off x="1105264" y="3428122"/>
            <a:ext cx="313984" cy="358560"/>
            <a:chOff x="1133133" y="3351922"/>
            <a:chExt cx="313984" cy="358560"/>
          </a:xfrm>
        </p:grpSpPr>
        <p:sp>
          <p:nvSpPr>
            <p:cNvPr id="11294" name="Google Shape;11294;p5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0" name="Google Shape;11310;p54"/>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1" name="Google Shape;11311;p54"/>
          <p:cNvGrpSpPr/>
          <p:nvPr/>
        </p:nvGrpSpPr>
        <p:grpSpPr>
          <a:xfrm>
            <a:off x="2767184" y="3428794"/>
            <a:ext cx="288448" cy="357120"/>
            <a:chOff x="2795053" y="3352594"/>
            <a:chExt cx="288448" cy="357120"/>
          </a:xfrm>
        </p:grpSpPr>
        <p:sp>
          <p:nvSpPr>
            <p:cNvPr id="11312" name="Google Shape;11312;p5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54"/>
          <p:cNvGrpSpPr/>
          <p:nvPr/>
        </p:nvGrpSpPr>
        <p:grpSpPr>
          <a:xfrm>
            <a:off x="2208656" y="3429402"/>
            <a:ext cx="304832" cy="356512"/>
            <a:chOff x="2236525" y="3353202"/>
            <a:chExt cx="304832" cy="356512"/>
          </a:xfrm>
        </p:grpSpPr>
        <p:sp>
          <p:nvSpPr>
            <p:cNvPr id="11322" name="Google Shape;11322;p5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5" name="Google Shape;11325;p54"/>
          <p:cNvGrpSpPr/>
          <p:nvPr/>
        </p:nvGrpSpPr>
        <p:grpSpPr>
          <a:xfrm>
            <a:off x="3882768" y="3428890"/>
            <a:ext cx="256800" cy="357024"/>
            <a:chOff x="3910637" y="3352690"/>
            <a:chExt cx="256800" cy="357024"/>
          </a:xfrm>
        </p:grpSpPr>
        <p:sp>
          <p:nvSpPr>
            <p:cNvPr id="11326" name="Google Shape;11326;p5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54"/>
          <p:cNvGrpSpPr/>
          <p:nvPr/>
        </p:nvGrpSpPr>
        <p:grpSpPr>
          <a:xfrm>
            <a:off x="6028560" y="3428122"/>
            <a:ext cx="360064" cy="360096"/>
            <a:chOff x="6056429" y="3351922"/>
            <a:chExt cx="360064" cy="360096"/>
          </a:xfrm>
        </p:grpSpPr>
        <p:sp>
          <p:nvSpPr>
            <p:cNvPr id="11330" name="Google Shape;11330;p5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3" name="Google Shape;11333;p54"/>
          <p:cNvGrpSpPr/>
          <p:nvPr/>
        </p:nvGrpSpPr>
        <p:grpSpPr>
          <a:xfrm>
            <a:off x="6581008" y="3429274"/>
            <a:ext cx="357408" cy="357408"/>
            <a:chOff x="6608877" y="3353074"/>
            <a:chExt cx="357408" cy="357408"/>
          </a:xfrm>
        </p:grpSpPr>
        <p:sp>
          <p:nvSpPr>
            <p:cNvPr id="11334" name="Google Shape;11334;p5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1" name="Google Shape;11341;p54"/>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4"/>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3" name="Google Shape;11343;p54"/>
          <p:cNvGrpSpPr/>
          <p:nvPr/>
        </p:nvGrpSpPr>
        <p:grpSpPr>
          <a:xfrm>
            <a:off x="4931664" y="3446426"/>
            <a:ext cx="357408" cy="323488"/>
            <a:chOff x="4959533" y="3370226"/>
            <a:chExt cx="357408" cy="323488"/>
          </a:xfrm>
        </p:grpSpPr>
        <p:sp>
          <p:nvSpPr>
            <p:cNvPr id="11344" name="Google Shape;11344;p5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54"/>
          <p:cNvGrpSpPr/>
          <p:nvPr/>
        </p:nvGrpSpPr>
        <p:grpSpPr>
          <a:xfrm>
            <a:off x="7130768" y="3429274"/>
            <a:ext cx="357056" cy="357408"/>
            <a:chOff x="7158637" y="3353074"/>
            <a:chExt cx="357056" cy="357408"/>
          </a:xfrm>
        </p:grpSpPr>
        <p:sp>
          <p:nvSpPr>
            <p:cNvPr id="11347" name="Google Shape;11347;p5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54"/>
          <p:cNvGrpSpPr/>
          <p:nvPr/>
        </p:nvGrpSpPr>
        <p:grpSpPr>
          <a:xfrm>
            <a:off x="3288400" y="3428602"/>
            <a:ext cx="344832" cy="356544"/>
            <a:chOff x="3316269" y="3352402"/>
            <a:chExt cx="344832" cy="356544"/>
          </a:xfrm>
        </p:grpSpPr>
        <p:sp>
          <p:nvSpPr>
            <p:cNvPr id="11352" name="Google Shape;11352;p5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54"/>
          <p:cNvGrpSpPr/>
          <p:nvPr/>
        </p:nvGrpSpPr>
        <p:grpSpPr>
          <a:xfrm>
            <a:off x="5481040" y="3447706"/>
            <a:ext cx="358560" cy="319552"/>
            <a:chOff x="5508909" y="3371506"/>
            <a:chExt cx="358560" cy="319552"/>
          </a:xfrm>
        </p:grpSpPr>
        <p:sp>
          <p:nvSpPr>
            <p:cNvPr id="11356" name="Google Shape;11356;p5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6" name="Google Shape;11366;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70" name="Shape 11370"/>
        <p:cNvGrpSpPr/>
        <p:nvPr/>
      </p:nvGrpSpPr>
      <p:grpSpPr>
        <a:xfrm>
          <a:off x="0" y="0"/>
          <a:ext cx="0" cy="0"/>
          <a:chOff x="0" y="0"/>
          <a:chExt cx="0" cy="0"/>
        </a:xfrm>
      </p:grpSpPr>
      <p:sp>
        <p:nvSpPr>
          <p:cNvPr id="11371" name="Google Shape;11371;p55"/>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2" name="Google Shape;11372;p55"/>
          <p:cNvGrpSpPr/>
          <p:nvPr/>
        </p:nvGrpSpPr>
        <p:grpSpPr>
          <a:xfrm>
            <a:off x="3026217" y="3893352"/>
            <a:ext cx="346056" cy="345674"/>
            <a:chOff x="3303268" y="3817349"/>
            <a:chExt cx="346056" cy="345674"/>
          </a:xfrm>
        </p:grpSpPr>
        <p:sp>
          <p:nvSpPr>
            <p:cNvPr id="11373" name="Google Shape;11373;p5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55"/>
          <p:cNvGrpSpPr/>
          <p:nvPr/>
        </p:nvGrpSpPr>
        <p:grpSpPr>
          <a:xfrm>
            <a:off x="3475306" y="3893352"/>
            <a:ext cx="346056" cy="345674"/>
            <a:chOff x="3752358" y="3817349"/>
            <a:chExt cx="346056" cy="345674"/>
          </a:xfrm>
        </p:grpSpPr>
        <p:sp>
          <p:nvSpPr>
            <p:cNvPr id="11378" name="Google Shape;11378;p5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55"/>
          <p:cNvGrpSpPr/>
          <p:nvPr/>
        </p:nvGrpSpPr>
        <p:grpSpPr>
          <a:xfrm>
            <a:off x="4822956" y="3893352"/>
            <a:ext cx="346024" cy="345674"/>
            <a:chOff x="5100008" y="3817349"/>
            <a:chExt cx="346024" cy="345674"/>
          </a:xfrm>
        </p:grpSpPr>
        <p:sp>
          <p:nvSpPr>
            <p:cNvPr id="11383" name="Google Shape;11383;p5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55"/>
          <p:cNvGrpSpPr/>
          <p:nvPr/>
        </p:nvGrpSpPr>
        <p:grpSpPr>
          <a:xfrm>
            <a:off x="5721867" y="3893352"/>
            <a:ext cx="345674" cy="345674"/>
            <a:chOff x="5998919" y="3817349"/>
            <a:chExt cx="345674" cy="345674"/>
          </a:xfrm>
        </p:grpSpPr>
        <p:sp>
          <p:nvSpPr>
            <p:cNvPr id="11387" name="Google Shape;11387;p5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55"/>
          <p:cNvGrpSpPr/>
          <p:nvPr/>
        </p:nvGrpSpPr>
        <p:grpSpPr>
          <a:xfrm>
            <a:off x="3924396" y="3893352"/>
            <a:ext cx="346024" cy="345674"/>
            <a:chOff x="4201447" y="3817349"/>
            <a:chExt cx="346024" cy="345674"/>
          </a:xfrm>
        </p:grpSpPr>
        <p:sp>
          <p:nvSpPr>
            <p:cNvPr id="11391" name="Google Shape;11391;p5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55"/>
          <p:cNvGrpSpPr/>
          <p:nvPr/>
        </p:nvGrpSpPr>
        <p:grpSpPr>
          <a:xfrm>
            <a:off x="4373867" y="3893352"/>
            <a:ext cx="346024" cy="345674"/>
            <a:chOff x="4650919" y="3817349"/>
            <a:chExt cx="346024" cy="345674"/>
          </a:xfrm>
        </p:grpSpPr>
        <p:sp>
          <p:nvSpPr>
            <p:cNvPr id="11394" name="Google Shape;11394;p5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55"/>
          <p:cNvGrpSpPr/>
          <p:nvPr/>
        </p:nvGrpSpPr>
        <p:grpSpPr>
          <a:xfrm>
            <a:off x="5272810" y="3893352"/>
            <a:ext cx="345642" cy="345674"/>
            <a:chOff x="5549861" y="3817349"/>
            <a:chExt cx="345642" cy="345674"/>
          </a:xfrm>
        </p:grpSpPr>
        <p:sp>
          <p:nvSpPr>
            <p:cNvPr id="11398" name="Google Shape;11398;p5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55"/>
          <p:cNvGrpSpPr/>
          <p:nvPr/>
        </p:nvGrpSpPr>
        <p:grpSpPr>
          <a:xfrm>
            <a:off x="1281335" y="3474029"/>
            <a:ext cx="367255" cy="269855"/>
            <a:chOff x="1306445" y="3397829"/>
            <a:chExt cx="367255" cy="269855"/>
          </a:xfrm>
        </p:grpSpPr>
        <p:sp>
          <p:nvSpPr>
            <p:cNvPr id="11402" name="Google Shape;11402;p5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55"/>
          <p:cNvGrpSpPr/>
          <p:nvPr/>
        </p:nvGrpSpPr>
        <p:grpSpPr>
          <a:xfrm>
            <a:off x="1756207" y="3467600"/>
            <a:ext cx="367255" cy="282364"/>
            <a:chOff x="1781317" y="3391400"/>
            <a:chExt cx="367255" cy="282364"/>
          </a:xfrm>
        </p:grpSpPr>
        <p:sp>
          <p:nvSpPr>
            <p:cNvPr id="11409" name="Google Shape;11409;p5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55"/>
          <p:cNvGrpSpPr/>
          <p:nvPr/>
        </p:nvGrpSpPr>
        <p:grpSpPr>
          <a:xfrm>
            <a:off x="3653720" y="3447133"/>
            <a:ext cx="369164" cy="323297"/>
            <a:chOff x="3678830" y="3370933"/>
            <a:chExt cx="369164" cy="323297"/>
          </a:xfrm>
        </p:grpSpPr>
        <p:sp>
          <p:nvSpPr>
            <p:cNvPr id="11416" name="Google Shape;11416;p5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55"/>
          <p:cNvGrpSpPr/>
          <p:nvPr/>
        </p:nvGrpSpPr>
        <p:grpSpPr>
          <a:xfrm>
            <a:off x="834155" y="3424375"/>
            <a:ext cx="312316" cy="368400"/>
            <a:chOff x="859265" y="3348175"/>
            <a:chExt cx="312316" cy="368400"/>
          </a:xfrm>
        </p:grpSpPr>
        <p:sp>
          <p:nvSpPr>
            <p:cNvPr id="11428" name="Google Shape;11428;p5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3" name="Google Shape;11433;p55"/>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4" name="Google Shape;11434;p55"/>
          <p:cNvGrpSpPr/>
          <p:nvPr/>
        </p:nvGrpSpPr>
        <p:grpSpPr>
          <a:xfrm>
            <a:off x="2741264" y="3437213"/>
            <a:ext cx="330110" cy="308908"/>
            <a:chOff x="2766264" y="3394042"/>
            <a:chExt cx="294873" cy="275934"/>
          </a:xfrm>
        </p:grpSpPr>
        <p:sp>
          <p:nvSpPr>
            <p:cNvPr id="11435" name="Google Shape;11435;p5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55"/>
          <p:cNvGrpSpPr/>
          <p:nvPr/>
        </p:nvGrpSpPr>
        <p:grpSpPr>
          <a:xfrm>
            <a:off x="3189862" y="3435388"/>
            <a:ext cx="346406" cy="347552"/>
            <a:chOff x="3214972" y="3359188"/>
            <a:chExt cx="346406" cy="347552"/>
          </a:xfrm>
        </p:grpSpPr>
        <p:sp>
          <p:nvSpPr>
            <p:cNvPr id="11440" name="Google Shape;11440;p5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55"/>
          <p:cNvGrpSpPr/>
          <p:nvPr/>
        </p:nvGrpSpPr>
        <p:grpSpPr>
          <a:xfrm>
            <a:off x="4604196" y="3485393"/>
            <a:ext cx="367255" cy="244486"/>
            <a:chOff x="4629306" y="3409193"/>
            <a:chExt cx="367255" cy="244486"/>
          </a:xfrm>
        </p:grpSpPr>
        <p:sp>
          <p:nvSpPr>
            <p:cNvPr id="11455" name="Google Shape;11455;p5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55"/>
          <p:cNvGrpSpPr/>
          <p:nvPr/>
        </p:nvGrpSpPr>
        <p:grpSpPr>
          <a:xfrm>
            <a:off x="4168380" y="3426284"/>
            <a:ext cx="289939" cy="334661"/>
            <a:chOff x="4193490" y="3350084"/>
            <a:chExt cx="289939" cy="334661"/>
          </a:xfrm>
        </p:grpSpPr>
        <p:sp>
          <p:nvSpPr>
            <p:cNvPr id="11466" name="Google Shape;11466;p5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55"/>
          <p:cNvGrpSpPr/>
          <p:nvPr/>
        </p:nvGrpSpPr>
        <p:grpSpPr>
          <a:xfrm>
            <a:off x="6508171" y="3427430"/>
            <a:ext cx="357037" cy="357005"/>
            <a:chOff x="6533281" y="3351230"/>
            <a:chExt cx="357037" cy="357005"/>
          </a:xfrm>
        </p:grpSpPr>
        <p:sp>
          <p:nvSpPr>
            <p:cNvPr id="11477" name="Google Shape;11477;p5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55"/>
          <p:cNvGrpSpPr/>
          <p:nvPr/>
        </p:nvGrpSpPr>
        <p:grpSpPr>
          <a:xfrm>
            <a:off x="6033331" y="3427430"/>
            <a:ext cx="357387" cy="357005"/>
            <a:chOff x="6058441" y="3351230"/>
            <a:chExt cx="357387" cy="357005"/>
          </a:xfrm>
        </p:grpSpPr>
        <p:sp>
          <p:nvSpPr>
            <p:cNvPr id="11481" name="Google Shape;11481;p5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55"/>
          <p:cNvGrpSpPr/>
          <p:nvPr/>
        </p:nvGrpSpPr>
        <p:grpSpPr>
          <a:xfrm>
            <a:off x="7932373" y="3427048"/>
            <a:ext cx="357387" cy="357387"/>
            <a:chOff x="7957483" y="3350848"/>
            <a:chExt cx="357387" cy="357387"/>
          </a:xfrm>
        </p:grpSpPr>
        <p:sp>
          <p:nvSpPr>
            <p:cNvPr id="11484" name="Google Shape;11484;p5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55"/>
          <p:cNvGrpSpPr/>
          <p:nvPr/>
        </p:nvGrpSpPr>
        <p:grpSpPr>
          <a:xfrm>
            <a:off x="6982661" y="3427430"/>
            <a:ext cx="357387" cy="357005"/>
            <a:chOff x="7007771" y="3351230"/>
            <a:chExt cx="357387" cy="357005"/>
          </a:xfrm>
        </p:grpSpPr>
        <p:sp>
          <p:nvSpPr>
            <p:cNvPr id="11488" name="Google Shape;11488;p5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55"/>
          <p:cNvGrpSpPr/>
          <p:nvPr/>
        </p:nvGrpSpPr>
        <p:grpSpPr>
          <a:xfrm>
            <a:off x="5083620" y="3427430"/>
            <a:ext cx="357005" cy="357005"/>
            <a:chOff x="5108729" y="3351230"/>
            <a:chExt cx="357005" cy="357005"/>
          </a:xfrm>
        </p:grpSpPr>
        <p:sp>
          <p:nvSpPr>
            <p:cNvPr id="11494" name="Google Shape;11494;p5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55"/>
          <p:cNvGrpSpPr/>
          <p:nvPr/>
        </p:nvGrpSpPr>
        <p:grpSpPr>
          <a:xfrm>
            <a:off x="5558459" y="3427430"/>
            <a:ext cx="357419" cy="357005"/>
            <a:chOff x="5583569" y="3351230"/>
            <a:chExt cx="357419" cy="357005"/>
          </a:xfrm>
        </p:grpSpPr>
        <p:sp>
          <p:nvSpPr>
            <p:cNvPr id="11497" name="Google Shape;11497;p5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55"/>
          <p:cNvGrpSpPr/>
          <p:nvPr/>
        </p:nvGrpSpPr>
        <p:grpSpPr>
          <a:xfrm>
            <a:off x="7457119" y="3427430"/>
            <a:ext cx="357419" cy="357005"/>
            <a:chOff x="7482229" y="3351230"/>
            <a:chExt cx="357419" cy="357005"/>
          </a:xfrm>
        </p:grpSpPr>
        <p:sp>
          <p:nvSpPr>
            <p:cNvPr id="11500" name="Google Shape;11500;p5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55"/>
          <p:cNvGrpSpPr/>
          <p:nvPr/>
        </p:nvGrpSpPr>
        <p:grpSpPr>
          <a:xfrm>
            <a:off x="3739375" y="2966882"/>
            <a:ext cx="222874" cy="345737"/>
            <a:chOff x="3764485" y="2890682"/>
            <a:chExt cx="222874" cy="345737"/>
          </a:xfrm>
        </p:grpSpPr>
        <p:sp>
          <p:nvSpPr>
            <p:cNvPr id="11506" name="Google Shape;11506;p5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55"/>
          <p:cNvGrpSpPr/>
          <p:nvPr/>
        </p:nvGrpSpPr>
        <p:grpSpPr>
          <a:xfrm>
            <a:off x="2213507" y="2984331"/>
            <a:ext cx="422596" cy="310382"/>
            <a:chOff x="2278533" y="2937377"/>
            <a:chExt cx="346788" cy="254704"/>
          </a:xfrm>
        </p:grpSpPr>
        <p:sp>
          <p:nvSpPr>
            <p:cNvPr id="11510" name="Google Shape;11510;p5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2" name="Google Shape;11512;p55"/>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3" name="Google Shape;11513;p55"/>
          <p:cNvGrpSpPr/>
          <p:nvPr/>
        </p:nvGrpSpPr>
        <p:grpSpPr>
          <a:xfrm>
            <a:off x="1811527" y="2967710"/>
            <a:ext cx="286152" cy="346438"/>
            <a:chOff x="1836637" y="2891510"/>
            <a:chExt cx="286152" cy="346438"/>
          </a:xfrm>
        </p:grpSpPr>
        <p:sp>
          <p:nvSpPr>
            <p:cNvPr id="11514" name="Google Shape;11514;p5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55"/>
          <p:cNvGrpSpPr/>
          <p:nvPr/>
        </p:nvGrpSpPr>
        <p:grpSpPr>
          <a:xfrm>
            <a:off x="5560751" y="2982129"/>
            <a:ext cx="379764" cy="337684"/>
            <a:chOff x="5585861" y="2905929"/>
            <a:chExt cx="379764" cy="337684"/>
          </a:xfrm>
        </p:grpSpPr>
        <p:sp>
          <p:nvSpPr>
            <p:cNvPr id="11518" name="Google Shape;11518;p5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55"/>
          <p:cNvGrpSpPr/>
          <p:nvPr/>
        </p:nvGrpSpPr>
        <p:grpSpPr>
          <a:xfrm>
            <a:off x="1302566" y="2986680"/>
            <a:ext cx="347934" cy="310024"/>
            <a:chOff x="1327676" y="2910480"/>
            <a:chExt cx="347934" cy="310024"/>
          </a:xfrm>
        </p:grpSpPr>
        <p:sp>
          <p:nvSpPr>
            <p:cNvPr id="11523" name="Google Shape;11523;p5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8" name="Google Shape;11528;p55"/>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9" name="Google Shape;11529;p55"/>
          <p:cNvGrpSpPr/>
          <p:nvPr/>
        </p:nvGrpSpPr>
        <p:grpSpPr>
          <a:xfrm>
            <a:off x="2728291" y="2945764"/>
            <a:ext cx="382828" cy="358601"/>
            <a:chOff x="2753373" y="2902523"/>
            <a:chExt cx="347552" cy="325557"/>
          </a:xfrm>
        </p:grpSpPr>
        <p:sp>
          <p:nvSpPr>
            <p:cNvPr id="11530" name="Google Shape;11530;p5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55"/>
          <p:cNvGrpSpPr/>
          <p:nvPr/>
        </p:nvGrpSpPr>
        <p:grpSpPr>
          <a:xfrm>
            <a:off x="823906" y="2979455"/>
            <a:ext cx="356655" cy="335425"/>
            <a:chOff x="849016" y="2903255"/>
            <a:chExt cx="356655" cy="335425"/>
          </a:xfrm>
        </p:grpSpPr>
        <p:sp>
          <p:nvSpPr>
            <p:cNvPr id="11537" name="Google Shape;11537;p5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55"/>
          <p:cNvGrpSpPr/>
          <p:nvPr/>
        </p:nvGrpSpPr>
        <p:grpSpPr>
          <a:xfrm>
            <a:off x="4185823" y="3002977"/>
            <a:ext cx="280072" cy="275520"/>
            <a:chOff x="4210933" y="2926777"/>
            <a:chExt cx="280072" cy="275520"/>
          </a:xfrm>
        </p:grpSpPr>
        <p:sp>
          <p:nvSpPr>
            <p:cNvPr id="11549" name="Google Shape;11549;p5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55"/>
          <p:cNvGrpSpPr/>
          <p:nvPr/>
        </p:nvGrpSpPr>
        <p:grpSpPr>
          <a:xfrm>
            <a:off x="4642106" y="2991582"/>
            <a:ext cx="320273" cy="318395"/>
            <a:chOff x="4667216" y="2915382"/>
            <a:chExt cx="320273" cy="318395"/>
          </a:xfrm>
        </p:grpSpPr>
        <p:sp>
          <p:nvSpPr>
            <p:cNvPr id="11563" name="Google Shape;11563;p5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55"/>
          <p:cNvGrpSpPr/>
          <p:nvPr/>
        </p:nvGrpSpPr>
        <p:grpSpPr>
          <a:xfrm>
            <a:off x="5145370" y="3010839"/>
            <a:ext cx="261929" cy="280550"/>
            <a:chOff x="5170480" y="2934639"/>
            <a:chExt cx="261929" cy="280550"/>
          </a:xfrm>
        </p:grpSpPr>
        <p:sp>
          <p:nvSpPr>
            <p:cNvPr id="11568" name="Google Shape;11568;p5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55"/>
          <p:cNvGrpSpPr/>
          <p:nvPr/>
        </p:nvGrpSpPr>
        <p:grpSpPr>
          <a:xfrm>
            <a:off x="6044313" y="2968091"/>
            <a:ext cx="362321" cy="364231"/>
            <a:chOff x="6069423" y="2891892"/>
            <a:chExt cx="362321" cy="364231"/>
          </a:xfrm>
        </p:grpSpPr>
        <p:sp>
          <p:nvSpPr>
            <p:cNvPr id="11576" name="Google Shape;11576;p5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55"/>
          <p:cNvGrpSpPr/>
          <p:nvPr/>
        </p:nvGrpSpPr>
        <p:grpSpPr>
          <a:xfrm>
            <a:off x="6546845" y="2995370"/>
            <a:ext cx="308878" cy="311170"/>
            <a:chOff x="6571955" y="2919170"/>
            <a:chExt cx="308878" cy="311170"/>
          </a:xfrm>
        </p:grpSpPr>
        <p:sp>
          <p:nvSpPr>
            <p:cNvPr id="11583" name="Google Shape;11583;p5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55"/>
          <p:cNvGrpSpPr/>
          <p:nvPr/>
        </p:nvGrpSpPr>
        <p:grpSpPr>
          <a:xfrm>
            <a:off x="7474944" y="3010935"/>
            <a:ext cx="350576" cy="280454"/>
            <a:chOff x="7500054" y="2934735"/>
            <a:chExt cx="350576" cy="280454"/>
          </a:xfrm>
        </p:grpSpPr>
        <p:sp>
          <p:nvSpPr>
            <p:cNvPr id="11594" name="Google Shape;11594;p5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55"/>
          <p:cNvGrpSpPr/>
          <p:nvPr/>
        </p:nvGrpSpPr>
        <p:grpSpPr>
          <a:xfrm>
            <a:off x="6987570" y="2950862"/>
            <a:ext cx="332012" cy="355454"/>
            <a:chOff x="7055134" y="2919170"/>
            <a:chExt cx="290321" cy="310820"/>
          </a:xfrm>
        </p:grpSpPr>
        <p:sp>
          <p:nvSpPr>
            <p:cNvPr id="11603" name="Google Shape;11603;p5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55"/>
          <p:cNvGrpSpPr/>
          <p:nvPr/>
        </p:nvGrpSpPr>
        <p:grpSpPr>
          <a:xfrm>
            <a:off x="7960033" y="2976813"/>
            <a:ext cx="330109" cy="347552"/>
            <a:chOff x="7985143" y="2900613"/>
            <a:chExt cx="330109" cy="347552"/>
          </a:xfrm>
        </p:grpSpPr>
        <p:sp>
          <p:nvSpPr>
            <p:cNvPr id="11618" name="Google Shape;11618;p5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55"/>
          <p:cNvGrpSpPr/>
          <p:nvPr/>
        </p:nvGrpSpPr>
        <p:grpSpPr>
          <a:xfrm>
            <a:off x="7965731" y="2511426"/>
            <a:ext cx="354363" cy="353631"/>
            <a:chOff x="7990840" y="2435226"/>
            <a:chExt cx="354363" cy="353631"/>
          </a:xfrm>
        </p:grpSpPr>
        <p:sp>
          <p:nvSpPr>
            <p:cNvPr id="11627" name="Google Shape;11627;p5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55"/>
          <p:cNvGrpSpPr/>
          <p:nvPr/>
        </p:nvGrpSpPr>
        <p:grpSpPr>
          <a:xfrm>
            <a:off x="1792207" y="2556530"/>
            <a:ext cx="350958" cy="263043"/>
            <a:chOff x="1817317" y="2480330"/>
            <a:chExt cx="350958" cy="263043"/>
          </a:xfrm>
        </p:grpSpPr>
        <p:sp>
          <p:nvSpPr>
            <p:cNvPr id="11631" name="Google Shape;11631;p5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55"/>
          <p:cNvGrpSpPr/>
          <p:nvPr/>
        </p:nvGrpSpPr>
        <p:grpSpPr>
          <a:xfrm>
            <a:off x="1316617" y="2559549"/>
            <a:ext cx="419913" cy="308109"/>
            <a:chOff x="1341727" y="2483349"/>
            <a:chExt cx="419913" cy="308109"/>
          </a:xfrm>
        </p:grpSpPr>
        <p:sp>
          <p:nvSpPr>
            <p:cNvPr id="11637" name="Google Shape;11637;p5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55"/>
          <p:cNvGrpSpPr/>
          <p:nvPr/>
        </p:nvGrpSpPr>
        <p:grpSpPr>
          <a:xfrm>
            <a:off x="829222" y="2523936"/>
            <a:ext cx="376358" cy="330109"/>
            <a:chOff x="854332" y="2447736"/>
            <a:chExt cx="376358" cy="330109"/>
          </a:xfrm>
        </p:grpSpPr>
        <p:sp>
          <p:nvSpPr>
            <p:cNvPr id="11641" name="Google Shape;11641;p5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55"/>
          <p:cNvGrpSpPr/>
          <p:nvPr/>
        </p:nvGrpSpPr>
        <p:grpSpPr>
          <a:xfrm>
            <a:off x="4181653" y="2527151"/>
            <a:ext cx="322151" cy="322374"/>
            <a:chOff x="4206763" y="2450951"/>
            <a:chExt cx="322151" cy="322374"/>
          </a:xfrm>
        </p:grpSpPr>
        <p:sp>
          <p:nvSpPr>
            <p:cNvPr id="11650" name="Google Shape;11650;p5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55"/>
          <p:cNvGrpSpPr/>
          <p:nvPr/>
        </p:nvGrpSpPr>
        <p:grpSpPr>
          <a:xfrm>
            <a:off x="7491236" y="2526259"/>
            <a:ext cx="327976" cy="324316"/>
            <a:chOff x="7528096" y="2450059"/>
            <a:chExt cx="327976" cy="324316"/>
          </a:xfrm>
        </p:grpSpPr>
        <p:sp>
          <p:nvSpPr>
            <p:cNvPr id="11653" name="Google Shape;11653;p5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55"/>
          <p:cNvGrpSpPr/>
          <p:nvPr/>
        </p:nvGrpSpPr>
        <p:grpSpPr>
          <a:xfrm>
            <a:off x="7052019" y="2588742"/>
            <a:ext cx="282364" cy="198619"/>
            <a:chOff x="7077129" y="2512542"/>
            <a:chExt cx="282364" cy="198619"/>
          </a:xfrm>
        </p:grpSpPr>
        <p:sp>
          <p:nvSpPr>
            <p:cNvPr id="11659" name="Google Shape;11659;p5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55"/>
          <p:cNvGrpSpPr/>
          <p:nvPr/>
        </p:nvGrpSpPr>
        <p:grpSpPr>
          <a:xfrm>
            <a:off x="3700351" y="2520912"/>
            <a:ext cx="334279" cy="334661"/>
            <a:chOff x="3725461" y="2444712"/>
            <a:chExt cx="334279" cy="334661"/>
          </a:xfrm>
        </p:grpSpPr>
        <p:sp>
          <p:nvSpPr>
            <p:cNvPr id="11666" name="Google Shape;11666;p5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55"/>
          <p:cNvGrpSpPr/>
          <p:nvPr/>
        </p:nvGrpSpPr>
        <p:grpSpPr>
          <a:xfrm>
            <a:off x="6552128" y="2533421"/>
            <a:ext cx="332019" cy="310788"/>
            <a:chOff x="6577238" y="2457221"/>
            <a:chExt cx="332019" cy="310788"/>
          </a:xfrm>
        </p:grpSpPr>
        <p:sp>
          <p:nvSpPr>
            <p:cNvPr id="11674" name="Google Shape;11674;p5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55"/>
          <p:cNvGrpSpPr/>
          <p:nvPr/>
        </p:nvGrpSpPr>
        <p:grpSpPr>
          <a:xfrm>
            <a:off x="2793451" y="2515978"/>
            <a:ext cx="247892" cy="346024"/>
            <a:chOff x="2818561" y="2439778"/>
            <a:chExt cx="247892" cy="346024"/>
          </a:xfrm>
        </p:grpSpPr>
        <p:sp>
          <p:nvSpPr>
            <p:cNvPr id="11681" name="Google Shape;11681;p5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55"/>
          <p:cNvGrpSpPr/>
          <p:nvPr/>
        </p:nvGrpSpPr>
        <p:grpSpPr>
          <a:xfrm>
            <a:off x="3182668" y="2550832"/>
            <a:ext cx="419933" cy="275170"/>
            <a:chOff x="3207778" y="2474632"/>
            <a:chExt cx="419933" cy="275170"/>
          </a:xfrm>
        </p:grpSpPr>
        <p:sp>
          <p:nvSpPr>
            <p:cNvPr id="11694" name="Google Shape;11694;p5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55"/>
          <p:cNvGrpSpPr/>
          <p:nvPr/>
        </p:nvGrpSpPr>
        <p:grpSpPr>
          <a:xfrm>
            <a:off x="6074265" y="2532275"/>
            <a:ext cx="337684" cy="314194"/>
            <a:chOff x="6099375" y="2456075"/>
            <a:chExt cx="337684" cy="314194"/>
          </a:xfrm>
        </p:grpSpPr>
        <p:sp>
          <p:nvSpPr>
            <p:cNvPr id="11709" name="Google Shape;11709;p5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55"/>
          <p:cNvGrpSpPr/>
          <p:nvPr/>
        </p:nvGrpSpPr>
        <p:grpSpPr>
          <a:xfrm>
            <a:off x="2287513" y="2544784"/>
            <a:ext cx="312698" cy="286534"/>
            <a:chOff x="2312623" y="2468584"/>
            <a:chExt cx="312698" cy="286534"/>
          </a:xfrm>
        </p:grpSpPr>
        <p:sp>
          <p:nvSpPr>
            <p:cNvPr id="11712" name="Google Shape;11712;p5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55"/>
          <p:cNvGrpSpPr/>
          <p:nvPr/>
        </p:nvGrpSpPr>
        <p:grpSpPr>
          <a:xfrm>
            <a:off x="5593695" y="2517124"/>
            <a:ext cx="345292" cy="342618"/>
            <a:chOff x="5618805" y="2440924"/>
            <a:chExt cx="345292" cy="342618"/>
          </a:xfrm>
        </p:grpSpPr>
        <p:sp>
          <p:nvSpPr>
            <p:cNvPr id="11716" name="Google Shape;11716;p5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55"/>
          <p:cNvGrpSpPr/>
          <p:nvPr/>
        </p:nvGrpSpPr>
        <p:grpSpPr>
          <a:xfrm>
            <a:off x="4628069" y="2522790"/>
            <a:ext cx="377886" cy="331255"/>
            <a:chOff x="4653179" y="2446590"/>
            <a:chExt cx="377886" cy="331255"/>
          </a:xfrm>
        </p:grpSpPr>
        <p:sp>
          <p:nvSpPr>
            <p:cNvPr id="11722" name="Google Shape;11722;p5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55"/>
          <p:cNvGrpSpPr/>
          <p:nvPr/>
        </p:nvGrpSpPr>
        <p:grpSpPr>
          <a:xfrm>
            <a:off x="5159407" y="2535681"/>
            <a:ext cx="252062" cy="305122"/>
            <a:chOff x="5184517" y="2459481"/>
            <a:chExt cx="252062" cy="305122"/>
          </a:xfrm>
        </p:grpSpPr>
        <p:sp>
          <p:nvSpPr>
            <p:cNvPr id="11727" name="Google Shape;11727;p5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3" name="Google Shape;11733;p55"/>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4" name="Google Shape;11734;p55"/>
          <p:cNvGrpSpPr/>
          <p:nvPr/>
        </p:nvGrpSpPr>
        <p:grpSpPr>
          <a:xfrm>
            <a:off x="6130349" y="2045308"/>
            <a:ext cx="249770" cy="363849"/>
            <a:chOff x="6155459" y="1969108"/>
            <a:chExt cx="249770" cy="363849"/>
          </a:xfrm>
        </p:grpSpPr>
        <p:sp>
          <p:nvSpPr>
            <p:cNvPr id="11735" name="Google Shape;11735;p5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55"/>
          <p:cNvGrpSpPr/>
          <p:nvPr/>
        </p:nvGrpSpPr>
        <p:grpSpPr>
          <a:xfrm>
            <a:off x="2254919" y="2046804"/>
            <a:ext cx="353631" cy="354395"/>
            <a:chOff x="2280029" y="1970604"/>
            <a:chExt cx="353631" cy="354395"/>
          </a:xfrm>
        </p:grpSpPr>
        <p:sp>
          <p:nvSpPr>
            <p:cNvPr id="11745" name="Google Shape;11745;p5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55"/>
          <p:cNvGrpSpPr/>
          <p:nvPr/>
        </p:nvGrpSpPr>
        <p:grpSpPr>
          <a:xfrm>
            <a:off x="8039990" y="2076374"/>
            <a:ext cx="255086" cy="301685"/>
            <a:chOff x="8065100" y="2000174"/>
            <a:chExt cx="255086" cy="301685"/>
          </a:xfrm>
        </p:grpSpPr>
        <p:sp>
          <p:nvSpPr>
            <p:cNvPr id="11750" name="Google Shape;11750;p5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55"/>
          <p:cNvGrpSpPr/>
          <p:nvPr/>
        </p:nvGrpSpPr>
        <p:grpSpPr>
          <a:xfrm>
            <a:off x="6608595" y="2045308"/>
            <a:ext cx="249420" cy="363849"/>
            <a:chOff x="6633705" y="1969108"/>
            <a:chExt cx="249420" cy="363849"/>
          </a:xfrm>
        </p:grpSpPr>
        <p:sp>
          <p:nvSpPr>
            <p:cNvPr id="11755" name="Google Shape;11755;p5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55"/>
          <p:cNvGrpSpPr/>
          <p:nvPr/>
        </p:nvGrpSpPr>
        <p:grpSpPr>
          <a:xfrm>
            <a:off x="5185921" y="2045308"/>
            <a:ext cx="226661" cy="363467"/>
            <a:chOff x="5211031" y="1969108"/>
            <a:chExt cx="226661" cy="363467"/>
          </a:xfrm>
        </p:grpSpPr>
        <p:sp>
          <p:nvSpPr>
            <p:cNvPr id="11764" name="Google Shape;11764;p5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55"/>
          <p:cNvGrpSpPr/>
          <p:nvPr/>
        </p:nvGrpSpPr>
        <p:grpSpPr>
          <a:xfrm>
            <a:off x="3687842" y="2046804"/>
            <a:ext cx="354363" cy="354395"/>
            <a:chOff x="3712952" y="1970604"/>
            <a:chExt cx="354363" cy="354395"/>
          </a:xfrm>
        </p:grpSpPr>
        <p:sp>
          <p:nvSpPr>
            <p:cNvPr id="11767" name="Google Shape;11767;p5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55"/>
          <p:cNvGrpSpPr/>
          <p:nvPr/>
        </p:nvGrpSpPr>
        <p:grpSpPr>
          <a:xfrm>
            <a:off x="3210329" y="2046804"/>
            <a:ext cx="354363" cy="354745"/>
            <a:chOff x="3235438" y="1970604"/>
            <a:chExt cx="354363" cy="354745"/>
          </a:xfrm>
        </p:grpSpPr>
        <p:sp>
          <p:nvSpPr>
            <p:cNvPr id="11777" name="Google Shape;11777;p5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55"/>
          <p:cNvGrpSpPr/>
          <p:nvPr/>
        </p:nvGrpSpPr>
        <p:grpSpPr>
          <a:xfrm>
            <a:off x="1304475" y="2066125"/>
            <a:ext cx="341472" cy="335074"/>
            <a:chOff x="1329585" y="1989925"/>
            <a:chExt cx="341472" cy="335074"/>
          </a:xfrm>
        </p:grpSpPr>
        <p:sp>
          <p:nvSpPr>
            <p:cNvPr id="11791" name="Google Shape;11791;p5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55"/>
          <p:cNvGrpSpPr/>
          <p:nvPr/>
        </p:nvGrpSpPr>
        <p:grpSpPr>
          <a:xfrm>
            <a:off x="5566761" y="2066106"/>
            <a:ext cx="416649" cy="325597"/>
            <a:chOff x="5626763" y="2013829"/>
            <a:chExt cx="351722" cy="274788"/>
          </a:xfrm>
        </p:grpSpPr>
        <p:sp>
          <p:nvSpPr>
            <p:cNvPr id="11795" name="Google Shape;11795;p5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55"/>
          <p:cNvGrpSpPr/>
          <p:nvPr/>
        </p:nvGrpSpPr>
        <p:grpSpPr>
          <a:xfrm>
            <a:off x="7551495" y="2060077"/>
            <a:ext cx="276698" cy="333133"/>
            <a:chOff x="7576605" y="1983877"/>
            <a:chExt cx="276698" cy="333133"/>
          </a:xfrm>
        </p:grpSpPr>
        <p:sp>
          <p:nvSpPr>
            <p:cNvPr id="11806" name="Google Shape;11806;p5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55"/>
          <p:cNvGrpSpPr/>
          <p:nvPr/>
        </p:nvGrpSpPr>
        <p:grpSpPr>
          <a:xfrm>
            <a:off x="828458" y="2051738"/>
            <a:ext cx="337334" cy="353599"/>
            <a:chOff x="853568" y="1975538"/>
            <a:chExt cx="337334" cy="353599"/>
          </a:xfrm>
        </p:grpSpPr>
        <p:sp>
          <p:nvSpPr>
            <p:cNvPr id="11809" name="Google Shape;11809;p5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3" name="Google Shape;11813;p55"/>
          <p:cNvGrpSpPr/>
          <p:nvPr/>
        </p:nvGrpSpPr>
        <p:grpSpPr>
          <a:xfrm>
            <a:off x="2733192" y="2085828"/>
            <a:ext cx="327085" cy="277080"/>
            <a:chOff x="2770052" y="2009628"/>
            <a:chExt cx="327085" cy="277080"/>
          </a:xfrm>
        </p:grpSpPr>
        <p:sp>
          <p:nvSpPr>
            <p:cNvPr id="11814" name="Google Shape;11814;p5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6" name="Google Shape;11816;p55"/>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7" name="Google Shape;11817;p55"/>
          <p:cNvGrpSpPr/>
          <p:nvPr/>
        </p:nvGrpSpPr>
        <p:grpSpPr>
          <a:xfrm>
            <a:off x="4170289" y="2046804"/>
            <a:ext cx="344878" cy="343573"/>
            <a:chOff x="4195399" y="1970604"/>
            <a:chExt cx="344878" cy="343573"/>
          </a:xfrm>
        </p:grpSpPr>
        <p:sp>
          <p:nvSpPr>
            <p:cNvPr id="11818" name="Google Shape;11818;p5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55"/>
          <p:cNvGrpSpPr/>
          <p:nvPr/>
        </p:nvGrpSpPr>
        <p:grpSpPr>
          <a:xfrm>
            <a:off x="4649681" y="2053647"/>
            <a:ext cx="344528" cy="344114"/>
            <a:chOff x="4674791" y="1977447"/>
            <a:chExt cx="344528" cy="344114"/>
          </a:xfrm>
        </p:grpSpPr>
        <p:sp>
          <p:nvSpPr>
            <p:cNvPr id="11823" name="Google Shape;11823;p5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55"/>
          <p:cNvGrpSpPr/>
          <p:nvPr/>
        </p:nvGrpSpPr>
        <p:grpSpPr>
          <a:xfrm>
            <a:off x="6058700" y="1623497"/>
            <a:ext cx="382819" cy="310788"/>
            <a:chOff x="6083810" y="1547297"/>
            <a:chExt cx="382819" cy="310788"/>
          </a:xfrm>
        </p:grpSpPr>
        <p:sp>
          <p:nvSpPr>
            <p:cNvPr id="11850" name="Google Shape;11850;p5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55"/>
          <p:cNvGrpSpPr/>
          <p:nvPr/>
        </p:nvGrpSpPr>
        <p:grpSpPr>
          <a:xfrm>
            <a:off x="6533190" y="1614393"/>
            <a:ext cx="382788" cy="328613"/>
            <a:chOff x="6558300" y="1538193"/>
            <a:chExt cx="382788" cy="328613"/>
          </a:xfrm>
        </p:grpSpPr>
        <p:sp>
          <p:nvSpPr>
            <p:cNvPr id="11869" name="Google Shape;11869;p5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55"/>
          <p:cNvGrpSpPr/>
          <p:nvPr/>
        </p:nvGrpSpPr>
        <p:grpSpPr>
          <a:xfrm>
            <a:off x="5168892" y="1587497"/>
            <a:ext cx="259605" cy="346024"/>
            <a:chOff x="5194002" y="1511297"/>
            <a:chExt cx="259605" cy="346024"/>
          </a:xfrm>
        </p:grpSpPr>
        <p:sp>
          <p:nvSpPr>
            <p:cNvPr id="11872" name="Google Shape;11872;p5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55"/>
          <p:cNvGrpSpPr/>
          <p:nvPr/>
        </p:nvGrpSpPr>
        <p:grpSpPr>
          <a:xfrm>
            <a:off x="1369631" y="1588261"/>
            <a:ext cx="252444" cy="351722"/>
            <a:chOff x="1394741" y="1512061"/>
            <a:chExt cx="252444" cy="351722"/>
          </a:xfrm>
        </p:grpSpPr>
        <p:sp>
          <p:nvSpPr>
            <p:cNvPr id="11877" name="Google Shape;11877;p5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55"/>
          <p:cNvGrpSpPr/>
          <p:nvPr/>
        </p:nvGrpSpPr>
        <p:grpSpPr>
          <a:xfrm>
            <a:off x="829986" y="1580685"/>
            <a:ext cx="380910" cy="339594"/>
            <a:chOff x="855096" y="1504485"/>
            <a:chExt cx="380910" cy="339594"/>
          </a:xfrm>
        </p:grpSpPr>
        <p:sp>
          <p:nvSpPr>
            <p:cNvPr id="11895" name="Google Shape;11895;p5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55"/>
          <p:cNvGrpSpPr/>
          <p:nvPr/>
        </p:nvGrpSpPr>
        <p:grpSpPr>
          <a:xfrm>
            <a:off x="1794466" y="1587879"/>
            <a:ext cx="352103" cy="352103"/>
            <a:chOff x="1819576" y="1511679"/>
            <a:chExt cx="352103" cy="352103"/>
          </a:xfrm>
        </p:grpSpPr>
        <p:sp>
          <p:nvSpPr>
            <p:cNvPr id="11901" name="Google Shape;11901;p5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55"/>
          <p:cNvGrpSpPr/>
          <p:nvPr/>
        </p:nvGrpSpPr>
        <p:grpSpPr>
          <a:xfrm>
            <a:off x="5595987" y="1576961"/>
            <a:ext cx="371424" cy="355446"/>
            <a:chOff x="5621097" y="1500761"/>
            <a:chExt cx="371424" cy="355446"/>
          </a:xfrm>
        </p:grpSpPr>
        <p:sp>
          <p:nvSpPr>
            <p:cNvPr id="11906" name="Google Shape;11906;p5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55"/>
          <p:cNvGrpSpPr/>
          <p:nvPr/>
        </p:nvGrpSpPr>
        <p:grpSpPr>
          <a:xfrm>
            <a:off x="4645129" y="1617799"/>
            <a:ext cx="359679" cy="321833"/>
            <a:chOff x="4670239" y="1541599"/>
            <a:chExt cx="359679" cy="321833"/>
          </a:xfrm>
        </p:grpSpPr>
        <p:sp>
          <p:nvSpPr>
            <p:cNvPr id="11909" name="Google Shape;11909;p5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55"/>
          <p:cNvGrpSpPr/>
          <p:nvPr/>
        </p:nvGrpSpPr>
        <p:grpSpPr>
          <a:xfrm>
            <a:off x="4187319" y="1578585"/>
            <a:ext cx="321037" cy="353822"/>
            <a:chOff x="4212429" y="1502385"/>
            <a:chExt cx="321037" cy="353822"/>
          </a:xfrm>
        </p:grpSpPr>
        <p:sp>
          <p:nvSpPr>
            <p:cNvPr id="11915" name="Google Shape;11915;p5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55"/>
          <p:cNvGrpSpPr/>
          <p:nvPr/>
        </p:nvGrpSpPr>
        <p:grpSpPr>
          <a:xfrm>
            <a:off x="2277678" y="1582181"/>
            <a:ext cx="336188" cy="335425"/>
            <a:chOff x="2302788" y="1505981"/>
            <a:chExt cx="336188" cy="335425"/>
          </a:xfrm>
        </p:grpSpPr>
        <p:sp>
          <p:nvSpPr>
            <p:cNvPr id="11920" name="Google Shape;11920;p5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7" name="Google Shape;11937;p55"/>
          <p:cNvGrpSpPr/>
          <p:nvPr/>
        </p:nvGrpSpPr>
        <p:grpSpPr>
          <a:xfrm>
            <a:off x="2755191" y="1598096"/>
            <a:ext cx="333133" cy="321037"/>
            <a:chOff x="2780301" y="1521896"/>
            <a:chExt cx="333133" cy="321037"/>
          </a:xfrm>
        </p:grpSpPr>
        <p:sp>
          <p:nvSpPr>
            <p:cNvPr id="11938" name="Google Shape;11938;p5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55"/>
          <p:cNvGrpSpPr/>
          <p:nvPr/>
        </p:nvGrpSpPr>
        <p:grpSpPr>
          <a:xfrm>
            <a:off x="3291049" y="1591285"/>
            <a:ext cx="211892" cy="339594"/>
            <a:chOff x="3316159" y="1515085"/>
            <a:chExt cx="211892" cy="339594"/>
          </a:xfrm>
        </p:grpSpPr>
        <p:sp>
          <p:nvSpPr>
            <p:cNvPr id="11959" name="Google Shape;11959;p5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2" name="Google Shape;11962;p55"/>
            <p:cNvGrpSpPr/>
            <p:nvPr/>
          </p:nvGrpSpPr>
          <p:grpSpPr>
            <a:xfrm>
              <a:off x="3316159" y="1515085"/>
              <a:ext cx="211892" cy="339594"/>
              <a:chOff x="3316159" y="1515085"/>
              <a:chExt cx="211892" cy="339594"/>
            </a:xfrm>
          </p:grpSpPr>
          <p:sp>
            <p:nvSpPr>
              <p:cNvPr id="11963" name="Google Shape;11963;p5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69" name="Google Shape;11969;p55"/>
          <p:cNvGrpSpPr/>
          <p:nvPr/>
        </p:nvGrpSpPr>
        <p:grpSpPr>
          <a:xfrm>
            <a:off x="3691248" y="1620855"/>
            <a:ext cx="361971" cy="314958"/>
            <a:chOff x="3716358" y="1544655"/>
            <a:chExt cx="361971" cy="314958"/>
          </a:xfrm>
        </p:grpSpPr>
        <p:sp>
          <p:nvSpPr>
            <p:cNvPr id="11970" name="Google Shape;11970;p5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5" name="Google Shape;11975;p55"/>
            <p:cNvGrpSpPr/>
            <p:nvPr/>
          </p:nvGrpSpPr>
          <p:grpSpPr>
            <a:xfrm>
              <a:off x="3716358" y="1544655"/>
              <a:ext cx="361971" cy="314958"/>
              <a:chOff x="3716358" y="1544655"/>
              <a:chExt cx="361971" cy="314958"/>
            </a:xfrm>
          </p:grpSpPr>
          <p:sp>
            <p:nvSpPr>
              <p:cNvPr id="11976" name="Google Shape;11976;p5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81" name="Google Shape;11981;p55"/>
          <p:cNvGrpSpPr/>
          <p:nvPr/>
        </p:nvGrpSpPr>
        <p:grpSpPr>
          <a:xfrm>
            <a:off x="6986814" y="1633752"/>
            <a:ext cx="499533" cy="305136"/>
            <a:chOff x="7009649" y="1541981"/>
            <a:chExt cx="524940" cy="320655"/>
          </a:xfrm>
        </p:grpSpPr>
        <p:sp>
          <p:nvSpPr>
            <p:cNvPr id="11982" name="Google Shape;11982;p5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0" name="Google Shape;11990;p55"/>
          <p:cNvGrpSpPr/>
          <p:nvPr/>
        </p:nvGrpSpPr>
        <p:grpSpPr>
          <a:xfrm>
            <a:off x="8008924" y="1594309"/>
            <a:ext cx="282746" cy="340358"/>
            <a:chOff x="8034034" y="1518109"/>
            <a:chExt cx="282746" cy="340358"/>
          </a:xfrm>
        </p:grpSpPr>
        <p:sp>
          <p:nvSpPr>
            <p:cNvPr id="11991" name="Google Shape;11991;p5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55"/>
          <p:cNvGrpSpPr/>
          <p:nvPr/>
        </p:nvGrpSpPr>
        <p:grpSpPr>
          <a:xfrm>
            <a:off x="7557192" y="1576134"/>
            <a:ext cx="369133" cy="360411"/>
            <a:chOff x="7582302" y="1499934"/>
            <a:chExt cx="369133" cy="360411"/>
          </a:xfrm>
        </p:grpSpPr>
        <p:sp>
          <p:nvSpPr>
            <p:cNvPr id="11996" name="Google Shape;11996;p5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55"/>
          <p:cNvGrpSpPr/>
          <p:nvPr/>
        </p:nvGrpSpPr>
        <p:grpSpPr>
          <a:xfrm>
            <a:off x="6170979" y="3893352"/>
            <a:ext cx="346056" cy="345674"/>
            <a:chOff x="2238181" y="4120624"/>
            <a:chExt cx="346056" cy="345674"/>
          </a:xfrm>
        </p:grpSpPr>
        <p:grpSp>
          <p:nvGrpSpPr>
            <p:cNvPr id="12002" name="Google Shape;12002;p55"/>
            <p:cNvGrpSpPr/>
            <p:nvPr/>
          </p:nvGrpSpPr>
          <p:grpSpPr>
            <a:xfrm>
              <a:off x="2309155" y="4177413"/>
              <a:ext cx="203862" cy="231903"/>
              <a:chOff x="1512725" y="258500"/>
              <a:chExt cx="4570900" cy="5199625"/>
            </a:xfrm>
          </p:grpSpPr>
          <p:sp>
            <p:nvSpPr>
              <p:cNvPr id="12003" name="Google Shape;12003;p5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5" name="Google Shape;12005;p5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6" name="Google Shape;12006;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10" name="Shape 12010"/>
        <p:cNvGrpSpPr/>
        <p:nvPr/>
      </p:nvGrpSpPr>
      <p:grpSpPr>
        <a:xfrm>
          <a:off x="0" y="0"/>
          <a:ext cx="0" cy="0"/>
          <a:chOff x="0" y="0"/>
          <a:chExt cx="0" cy="0"/>
        </a:xfrm>
      </p:grpSpPr>
      <p:pic>
        <p:nvPicPr>
          <p:cNvPr id="12011" name="Google Shape;12011;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7"/>
          <p:cNvSpPr txBox="1"/>
          <p:nvPr>
            <p:ph type="title"/>
          </p:nvPr>
        </p:nvSpPr>
        <p:spPr>
          <a:xfrm>
            <a:off x="713225" y="2092275"/>
            <a:ext cx="52737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84" name="Google Shape;184;p27"/>
          <p:cNvSpPr txBox="1"/>
          <p:nvPr>
            <p:ph idx="2" type="title"/>
          </p:nvPr>
        </p:nvSpPr>
        <p:spPr>
          <a:xfrm>
            <a:off x="713225" y="968750"/>
            <a:ext cx="1706700" cy="112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85" name="Google Shape;185;p27"/>
          <p:cNvSpPr txBox="1"/>
          <p:nvPr>
            <p:ph idx="1" type="subTitle"/>
          </p:nvPr>
        </p:nvSpPr>
        <p:spPr>
          <a:xfrm>
            <a:off x="713225" y="4078750"/>
            <a:ext cx="4602900" cy="42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186" name="Google Shape;186;p27"/>
          <p:cNvGrpSpPr/>
          <p:nvPr/>
        </p:nvGrpSpPr>
        <p:grpSpPr>
          <a:xfrm>
            <a:off x="6246224" y="658575"/>
            <a:ext cx="2655598" cy="4225151"/>
            <a:chOff x="6245275" y="658575"/>
            <a:chExt cx="2655598" cy="4225151"/>
          </a:xfrm>
        </p:grpSpPr>
        <p:pic>
          <p:nvPicPr>
            <p:cNvPr id="187" name="Google Shape;187;p27"/>
            <p:cNvPicPr preferRelativeResize="0"/>
            <p:nvPr/>
          </p:nvPicPr>
          <p:blipFill rotWithShape="1">
            <a:blip r:embed="rId3">
              <a:alphaModFix/>
            </a:blip>
            <a:srcRect b="8528" l="15239" r="36702" t="7698"/>
            <a:stretch/>
          </p:blipFill>
          <p:spPr>
            <a:xfrm>
              <a:off x="7878450" y="658575"/>
              <a:ext cx="1022423" cy="1749977"/>
            </a:xfrm>
            <a:prstGeom prst="rect">
              <a:avLst/>
            </a:prstGeom>
            <a:noFill/>
            <a:ln>
              <a:noFill/>
            </a:ln>
            <a:effectLst>
              <a:outerShdw blurRad="85725" rotWithShape="0" algn="bl" dir="2580000" dist="76200">
                <a:schemeClr val="dk1">
                  <a:alpha val="20000"/>
                </a:schemeClr>
              </a:outerShdw>
            </a:effectLst>
          </p:spPr>
        </p:pic>
        <p:pic>
          <p:nvPicPr>
            <p:cNvPr id="188" name="Google Shape;188;p27"/>
            <p:cNvPicPr preferRelativeResize="0"/>
            <p:nvPr/>
          </p:nvPicPr>
          <p:blipFill rotWithShape="1">
            <a:blip r:embed="rId4">
              <a:alphaModFix/>
            </a:blip>
            <a:srcRect b="32134" l="62656" r="19378" t="25313"/>
            <a:stretch/>
          </p:blipFill>
          <p:spPr>
            <a:xfrm>
              <a:off x="6245275" y="900400"/>
              <a:ext cx="556652" cy="1294576"/>
            </a:xfrm>
            <a:prstGeom prst="rect">
              <a:avLst/>
            </a:prstGeom>
            <a:noFill/>
            <a:ln>
              <a:noFill/>
            </a:ln>
            <a:effectLst>
              <a:outerShdw blurRad="85725" rotWithShape="0" algn="bl" dir="2580000" dist="76200">
                <a:srgbClr val="000000">
                  <a:alpha val="20000"/>
                </a:srgbClr>
              </a:outerShdw>
            </a:effectLst>
          </p:spPr>
        </p:pic>
        <p:pic>
          <p:nvPicPr>
            <p:cNvPr id="189" name="Google Shape;189;p27"/>
            <p:cNvPicPr preferRelativeResize="0"/>
            <p:nvPr/>
          </p:nvPicPr>
          <p:blipFill rotWithShape="1">
            <a:blip r:embed="rId5">
              <a:alphaModFix/>
            </a:blip>
            <a:srcRect b="13604" l="13604" r="13604" t="13604"/>
            <a:stretch/>
          </p:blipFill>
          <p:spPr>
            <a:xfrm>
              <a:off x="7596925" y="1212508"/>
              <a:ext cx="556652" cy="546605"/>
            </a:xfrm>
            <a:prstGeom prst="rect">
              <a:avLst/>
            </a:prstGeom>
            <a:noFill/>
            <a:ln>
              <a:noFill/>
            </a:ln>
            <a:effectLst>
              <a:outerShdw blurRad="85725" rotWithShape="0" algn="bl" dir="2580000" dist="76200">
                <a:schemeClr val="dk1">
                  <a:alpha val="20000"/>
                </a:schemeClr>
              </a:outerShdw>
            </a:effectLst>
          </p:spPr>
        </p:pic>
        <p:pic>
          <p:nvPicPr>
            <p:cNvPr id="190" name="Google Shape;190;p27"/>
            <p:cNvPicPr preferRelativeResize="0"/>
            <p:nvPr/>
          </p:nvPicPr>
          <p:blipFill rotWithShape="1">
            <a:blip r:embed="rId6">
              <a:alphaModFix/>
            </a:blip>
            <a:srcRect b="24717" l="15098" r="25459" t="38847"/>
            <a:stretch/>
          </p:blipFill>
          <p:spPr>
            <a:xfrm rot="5400000">
              <a:off x="7047623" y="3306900"/>
              <a:ext cx="1968701" cy="1184952"/>
            </a:xfrm>
            <a:prstGeom prst="rect">
              <a:avLst/>
            </a:prstGeom>
            <a:noFill/>
            <a:ln>
              <a:noFill/>
            </a:ln>
            <a:effectLst>
              <a:outerShdw blurRad="85725" rotWithShape="0" algn="bl" dir="2580000" dist="76200">
                <a:srgbClr val="000000">
                  <a:alpha val="20000"/>
                </a:srgbClr>
              </a:outerShdw>
            </a:effectLst>
          </p:spPr>
        </p:pic>
        <p:pic>
          <p:nvPicPr>
            <p:cNvPr id="191" name="Google Shape;191;p27"/>
            <p:cNvPicPr preferRelativeResize="0"/>
            <p:nvPr/>
          </p:nvPicPr>
          <p:blipFill rotWithShape="1">
            <a:blip r:embed="rId4">
              <a:alphaModFix/>
            </a:blip>
            <a:srcRect b="30647" l="11589" r="33585" t="25687"/>
            <a:stretch/>
          </p:blipFill>
          <p:spPr>
            <a:xfrm flipH="1" rot="-5400000">
              <a:off x="6646676" y="3370224"/>
              <a:ext cx="1698575" cy="1328426"/>
            </a:xfrm>
            <a:prstGeom prst="rect">
              <a:avLst/>
            </a:prstGeom>
            <a:noFill/>
            <a:ln>
              <a:noFill/>
            </a:ln>
            <a:effectLst>
              <a:outerShdw blurRad="85725" rotWithShape="0" algn="bl" dir="2580000" dist="76200">
                <a:srgbClr val="000000">
                  <a:alpha val="20000"/>
                </a:srgbClr>
              </a:outerShdw>
            </a:effectLst>
          </p:spPr>
        </p:pic>
      </p:grpSp>
      <p:grpSp>
        <p:nvGrpSpPr>
          <p:cNvPr id="192" name="Google Shape;192;p27"/>
          <p:cNvGrpSpPr/>
          <p:nvPr/>
        </p:nvGrpSpPr>
        <p:grpSpPr>
          <a:xfrm>
            <a:off x="3527899" y="256875"/>
            <a:ext cx="1706701" cy="1183750"/>
            <a:chOff x="3527899" y="242936"/>
            <a:chExt cx="1706701" cy="1183750"/>
          </a:xfrm>
        </p:grpSpPr>
        <p:pic>
          <p:nvPicPr>
            <p:cNvPr id="193" name="Google Shape;193;p27"/>
            <p:cNvPicPr preferRelativeResize="0"/>
            <p:nvPr/>
          </p:nvPicPr>
          <p:blipFill rotWithShape="1">
            <a:blip r:embed="rId7">
              <a:alphaModFix/>
            </a:blip>
            <a:srcRect b="10664" l="11809" r="5545" t="47822"/>
            <a:stretch/>
          </p:blipFill>
          <p:spPr>
            <a:xfrm>
              <a:off x="3527899" y="242936"/>
              <a:ext cx="1706701" cy="841800"/>
            </a:xfrm>
            <a:prstGeom prst="rect">
              <a:avLst/>
            </a:prstGeom>
            <a:noFill/>
            <a:ln>
              <a:noFill/>
            </a:ln>
            <a:effectLst>
              <a:outerShdw blurRad="85725" rotWithShape="0" algn="bl" dir="2580000" dist="76200">
                <a:srgbClr val="000000">
                  <a:alpha val="20000"/>
                </a:srgbClr>
              </a:outerShdw>
            </a:effectLst>
          </p:spPr>
        </p:pic>
        <p:pic>
          <p:nvPicPr>
            <p:cNvPr id="194" name="Google Shape;194;p27"/>
            <p:cNvPicPr preferRelativeResize="0"/>
            <p:nvPr/>
          </p:nvPicPr>
          <p:blipFill rotWithShape="1">
            <a:blip r:embed="rId8">
              <a:alphaModFix/>
            </a:blip>
            <a:srcRect b="10385" l="11968" r="14696" t="10393"/>
            <a:stretch/>
          </p:blipFill>
          <p:spPr>
            <a:xfrm>
              <a:off x="4479450" y="829761"/>
              <a:ext cx="562749" cy="596925"/>
            </a:xfrm>
            <a:prstGeom prst="rect">
              <a:avLst/>
            </a:prstGeom>
            <a:noFill/>
            <a:ln>
              <a:noFill/>
            </a:ln>
            <a:effectLst>
              <a:outerShdw blurRad="85725" rotWithShape="0" algn="bl" dir="2580000" dist="76200">
                <a:srgbClr val="000000">
                  <a:alpha val="20000"/>
                </a:srgbClr>
              </a:outerShdw>
            </a:effectLst>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28"/>
          <p:cNvPicPr preferRelativeResize="0"/>
          <p:nvPr>
            <p:ph idx="2" type="pic"/>
          </p:nvPr>
        </p:nvPicPr>
        <p:blipFill rotWithShape="1">
          <a:blip r:embed="rId3">
            <a:alphaModFix/>
          </a:blip>
          <a:srcRect b="3686" l="0" r="0" t="3686"/>
          <a:stretch/>
        </p:blipFill>
        <p:spPr>
          <a:xfrm>
            <a:off x="5560425" y="246900"/>
            <a:ext cx="3345600" cy="4649700"/>
          </a:xfrm>
          <a:prstGeom prst="roundRect">
            <a:avLst>
              <a:gd fmla="val 11438" name="adj"/>
            </a:avLst>
          </a:prstGeom>
        </p:spPr>
      </p:pic>
      <p:sp>
        <p:nvSpPr>
          <p:cNvPr id="200" name="Google Shape;200;p28"/>
          <p:cNvSpPr txBox="1"/>
          <p:nvPr>
            <p:ph type="title"/>
          </p:nvPr>
        </p:nvSpPr>
        <p:spPr>
          <a:xfrm>
            <a:off x="713225" y="621770"/>
            <a:ext cx="3990600" cy="108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t>
            </a:r>
            <a:r>
              <a:rPr lang="en"/>
              <a:t>he slide title goes here!</a:t>
            </a:r>
            <a:endParaRPr/>
          </a:p>
        </p:txBody>
      </p:sp>
      <p:sp>
        <p:nvSpPr>
          <p:cNvPr id="201" name="Google Shape;201;p28"/>
          <p:cNvSpPr txBox="1"/>
          <p:nvPr>
            <p:ph idx="1" type="subTitle"/>
          </p:nvPr>
        </p:nvSpPr>
        <p:spPr>
          <a:xfrm>
            <a:off x="713225" y="1767025"/>
            <a:ext cx="3990600" cy="28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been considered non-habitable</a:t>
            </a:r>
            <a:endParaRPr/>
          </a:p>
        </p:txBody>
      </p:sp>
      <p:grpSp>
        <p:nvGrpSpPr>
          <p:cNvPr id="202" name="Google Shape;202;p28"/>
          <p:cNvGrpSpPr/>
          <p:nvPr/>
        </p:nvGrpSpPr>
        <p:grpSpPr>
          <a:xfrm>
            <a:off x="7011800" y="3033900"/>
            <a:ext cx="1361851" cy="1861199"/>
            <a:chOff x="6509175" y="3122000"/>
            <a:chExt cx="1361851" cy="1861199"/>
          </a:xfrm>
        </p:grpSpPr>
        <p:pic>
          <p:nvPicPr>
            <p:cNvPr id="203" name="Google Shape;203;p28"/>
            <p:cNvPicPr preferRelativeResize="0"/>
            <p:nvPr/>
          </p:nvPicPr>
          <p:blipFill rotWithShape="1">
            <a:blip r:embed="rId4">
              <a:alphaModFix/>
            </a:blip>
            <a:srcRect b="16492" l="20591" r="18915" t="4180"/>
            <a:stretch/>
          </p:blipFill>
          <p:spPr>
            <a:xfrm>
              <a:off x="6509175" y="3374550"/>
              <a:ext cx="1249300" cy="1608649"/>
            </a:xfrm>
            <a:prstGeom prst="rect">
              <a:avLst/>
            </a:prstGeom>
            <a:noFill/>
            <a:ln>
              <a:noFill/>
            </a:ln>
            <a:effectLst>
              <a:outerShdw blurRad="85725" rotWithShape="0" algn="bl" dir="2580000" dist="76200">
                <a:srgbClr val="000000">
                  <a:alpha val="20000"/>
                </a:srgbClr>
              </a:outerShdw>
            </a:effectLst>
          </p:spPr>
        </p:pic>
        <p:pic>
          <p:nvPicPr>
            <p:cNvPr id="204" name="Google Shape;204;p28"/>
            <p:cNvPicPr preferRelativeResize="0"/>
            <p:nvPr/>
          </p:nvPicPr>
          <p:blipFill rotWithShape="1">
            <a:blip r:embed="rId5">
              <a:alphaModFix/>
            </a:blip>
            <a:srcRect b="8038" l="10536" r="11472" t="8047"/>
            <a:stretch/>
          </p:blipFill>
          <p:spPr>
            <a:xfrm>
              <a:off x="7272575" y="3122000"/>
              <a:ext cx="598451" cy="632299"/>
            </a:xfrm>
            <a:prstGeom prst="rect">
              <a:avLst/>
            </a:prstGeom>
            <a:noFill/>
            <a:ln>
              <a:noFill/>
            </a:ln>
            <a:effectLst>
              <a:outerShdw blurRad="85725" rotWithShape="0" algn="bl" dir="2580000" dist="76200">
                <a:srgbClr val="000000">
                  <a:alpha val="20000"/>
                </a:srgbClr>
              </a:outerShdw>
            </a:effectLst>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9"/>
          <p:cNvSpPr txBox="1"/>
          <p:nvPr>
            <p:ph idx="1" type="subTitle"/>
          </p:nvPr>
        </p:nvSpPr>
        <p:spPr>
          <a:xfrm>
            <a:off x="3626800" y="951675"/>
            <a:ext cx="4562400" cy="2450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that can inspire anyone who reads them”</a:t>
            </a:r>
            <a:endParaRPr/>
          </a:p>
        </p:txBody>
      </p:sp>
      <p:sp>
        <p:nvSpPr>
          <p:cNvPr id="210" name="Google Shape;210;p29"/>
          <p:cNvSpPr txBox="1"/>
          <p:nvPr>
            <p:ph type="title"/>
          </p:nvPr>
        </p:nvSpPr>
        <p:spPr>
          <a:xfrm>
            <a:off x="3626800" y="3659925"/>
            <a:ext cx="4562400" cy="5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grpSp>
        <p:nvGrpSpPr>
          <p:cNvPr id="211" name="Google Shape;211;p29"/>
          <p:cNvGrpSpPr/>
          <p:nvPr/>
        </p:nvGrpSpPr>
        <p:grpSpPr>
          <a:xfrm>
            <a:off x="706169" y="539500"/>
            <a:ext cx="2200274" cy="4344226"/>
            <a:chOff x="713225" y="539500"/>
            <a:chExt cx="2200274" cy="4344226"/>
          </a:xfrm>
        </p:grpSpPr>
        <p:grpSp>
          <p:nvGrpSpPr>
            <p:cNvPr id="212" name="Google Shape;212;p29"/>
            <p:cNvGrpSpPr/>
            <p:nvPr/>
          </p:nvGrpSpPr>
          <p:grpSpPr>
            <a:xfrm>
              <a:off x="1136750" y="539500"/>
              <a:ext cx="1776749" cy="1677727"/>
              <a:chOff x="1136750" y="539500"/>
              <a:chExt cx="1776749" cy="1677727"/>
            </a:xfrm>
          </p:grpSpPr>
          <p:pic>
            <p:nvPicPr>
              <p:cNvPr id="213" name="Google Shape;213;p29"/>
              <p:cNvPicPr preferRelativeResize="0"/>
              <p:nvPr/>
            </p:nvPicPr>
            <p:blipFill rotWithShape="1">
              <a:blip r:embed="rId3">
                <a:alphaModFix/>
              </a:blip>
              <a:srcRect b="8520" l="13292" r="6049" t="8752"/>
              <a:stretch/>
            </p:blipFill>
            <p:spPr>
              <a:xfrm>
                <a:off x="1136750" y="539500"/>
                <a:ext cx="1665725" cy="1677727"/>
              </a:xfrm>
              <a:prstGeom prst="rect">
                <a:avLst/>
              </a:prstGeom>
              <a:noFill/>
              <a:ln>
                <a:noFill/>
              </a:ln>
              <a:effectLst>
                <a:outerShdw blurRad="85725" rotWithShape="0" algn="bl" dir="2580000" dist="76200">
                  <a:srgbClr val="000000">
                    <a:alpha val="20000"/>
                  </a:srgbClr>
                </a:outerShdw>
              </a:effectLst>
            </p:spPr>
          </p:pic>
          <p:pic>
            <p:nvPicPr>
              <p:cNvPr id="214" name="Google Shape;214;p29"/>
              <p:cNvPicPr preferRelativeResize="0"/>
              <p:nvPr/>
            </p:nvPicPr>
            <p:blipFill rotWithShape="1">
              <a:blip r:embed="rId4">
                <a:alphaModFix/>
              </a:blip>
              <a:srcRect b="14704" l="9241" r="30907" t="14704"/>
              <a:stretch/>
            </p:blipFill>
            <p:spPr>
              <a:xfrm>
                <a:off x="2454225" y="743200"/>
                <a:ext cx="459274" cy="531899"/>
              </a:xfrm>
              <a:prstGeom prst="rect">
                <a:avLst/>
              </a:prstGeom>
              <a:noFill/>
              <a:ln>
                <a:noFill/>
              </a:ln>
              <a:effectLst>
                <a:outerShdw blurRad="85725" rotWithShape="0" algn="bl" dir="2580000" dist="76200">
                  <a:srgbClr val="000000">
                    <a:alpha val="20000"/>
                  </a:srgbClr>
                </a:outerShdw>
              </a:effectLst>
            </p:spPr>
          </p:pic>
        </p:grpSp>
        <p:grpSp>
          <p:nvGrpSpPr>
            <p:cNvPr id="215" name="Google Shape;215;p29"/>
            <p:cNvGrpSpPr/>
            <p:nvPr/>
          </p:nvGrpSpPr>
          <p:grpSpPr>
            <a:xfrm>
              <a:off x="713225" y="2915025"/>
              <a:ext cx="1792700" cy="1968701"/>
              <a:chOff x="6831750" y="2915025"/>
              <a:chExt cx="1792700" cy="1968701"/>
            </a:xfrm>
          </p:grpSpPr>
          <p:pic>
            <p:nvPicPr>
              <p:cNvPr id="216" name="Google Shape;216;p29"/>
              <p:cNvPicPr preferRelativeResize="0"/>
              <p:nvPr/>
            </p:nvPicPr>
            <p:blipFill rotWithShape="1">
              <a:blip r:embed="rId5">
                <a:alphaModFix/>
              </a:blip>
              <a:srcRect b="24717" l="15098" r="25459" t="38847"/>
              <a:stretch/>
            </p:blipFill>
            <p:spPr>
              <a:xfrm rot="5400000">
                <a:off x="7047623" y="3306900"/>
                <a:ext cx="1968701" cy="1184952"/>
              </a:xfrm>
              <a:prstGeom prst="rect">
                <a:avLst/>
              </a:prstGeom>
              <a:noFill/>
              <a:ln>
                <a:noFill/>
              </a:ln>
              <a:effectLst>
                <a:outerShdw blurRad="85725" rotWithShape="0" algn="bl" dir="2580000" dist="76200">
                  <a:srgbClr val="000000">
                    <a:alpha val="20000"/>
                  </a:srgbClr>
                </a:outerShdw>
              </a:effectLst>
            </p:spPr>
          </p:pic>
          <p:pic>
            <p:nvPicPr>
              <p:cNvPr id="217" name="Google Shape;217;p29"/>
              <p:cNvPicPr preferRelativeResize="0"/>
              <p:nvPr/>
            </p:nvPicPr>
            <p:blipFill rotWithShape="1">
              <a:blip r:embed="rId6">
                <a:alphaModFix/>
              </a:blip>
              <a:srcRect b="30647" l="11589" r="33585" t="25687"/>
              <a:stretch/>
            </p:blipFill>
            <p:spPr>
              <a:xfrm flipH="1" rot="-5400000">
                <a:off x="6646676" y="3370224"/>
                <a:ext cx="1698575" cy="1328426"/>
              </a:xfrm>
              <a:prstGeom prst="rect">
                <a:avLst/>
              </a:prstGeom>
              <a:noFill/>
              <a:ln>
                <a:noFill/>
              </a:ln>
              <a:effectLst>
                <a:outerShdw blurRad="85725" rotWithShape="0" algn="bl" dir="2580000" dist="76200">
                  <a:srgbClr val="000000">
                    <a:alpha val="20000"/>
                  </a:srgbClr>
                </a:outerShdw>
              </a:effectLst>
            </p:spPr>
          </p:pic>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important topics</a:t>
            </a:r>
            <a:endParaRPr/>
          </a:p>
        </p:txBody>
      </p:sp>
      <p:sp>
        <p:nvSpPr>
          <p:cNvPr id="223" name="Google Shape;223;p30"/>
          <p:cNvSpPr txBox="1"/>
          <p:nvPr>
            <p:ph idx="1" type="subTitle"/>
          </p:nvPr>
        </p:nvSpPr>
        <p:spPr>
          <a:xfrm>
            <a:off x="5270401" y="2160925"/>
            <a:ext cx="3153600" cy="17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Mercury is the closest planet to the Sun and the smallest one of them all</a:t>
            </a:r>
            <a:endParaRPr/>
          </a:p>
        </p:txBody>
      </p:sp>
      <p:sp>
        <p:nvSpPr>
          <p:cNvPr id="224" name="Google Shape;224;p30"/>
          <p:cNvSpPr txBox="1"/>
          <p:nvPr>
            <p:ph idx="2" type="subTitle"/>
          </p:nvPr>
        </p:nvSpPr>
        <p:spPr>
          <a:xfrm>
            <a:off x="720000" y="2160925"/>
            <a:ext cx="3153600" cy="17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225" name="Google Shape;225;p30"/>
          <p:cNvSpPr txBox="1"/>
          <p:nvPr>
            <p:ph idx="3" type="subTitle"/>
          </p:nvPr>
        </p:nvSpPr>
        <p:spPr>
          <a:xfrm>
            <a:off x="5270401" y="1789525"/>
            <a:ext cx="31536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 &amp; Mercury</a:t>
            </a:r>
            <a:endParaRPr/>
          </a:p>
        </p:txBody>
      </p:sp>
      <p:sp>
        <p:nvSpPr>
          <p:cNvPr id="226" name="Google Shape;226;p30"/>
          <p:cNvSpPr txBox="1"/>
          <p:nvPr>
            <p:ph idx="4" type="subTitle"/>
          </p:nvPr>
        </p:nvSpPr>
        <p:spPr>
          <a:xfrm>
            <a:off x="720000" y="1789525"/>
            <a:ext cx="31536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 &amp; Mars</a:t>
            </a:r>
            <a:endParaRPr/>
          </a:p>
        </p:txBody>
      </p:sp>
      <p:grpSp>
        <p:nvGrpSpPr>
          <p:cNvPr id="227" name="Google Shape;227;p30"/>
          <p:cNvGrpSpPr/>
          <p:nvPr/>
        </p:nvGrpSpPr>
        <p:grpSpPr>
          <a:xfrm>
            <a:off x="3826675" y="3863115"/>
            <a:ext cx="1361851" cy="1029123"/>
            <a:chOff x="6509175" y="3122000"/>
            <a:chExt cx="1361851" cy="1029123"/>
          </a:xfrm>
        </p:grpSpPr>
        <p:pic>
          <p:nvPicPr>
            <p:cNvPr id="228" name="Google Shape;228;p30"/>
            <p:cNvPicPr preferRelativeResize="0"/>
            <p:nvPr/>
          </p:nvPicPr>
          <p:blipFill rotWithShape="1">
            <a:blip r:embed="rId3">
              <a:alphaModFix/>
            </a:blip>
            <a:srcRect b="57523" l="20591" r="18915" t="4181"/>
            <a:stretch/>
          </p:blipFill>
          <p:spPr>
            <a:xfrm>
              <a:off x="6509175" y="3374550"/>
              <a:ext cx="1249300" cy="776573"/>
            </a:xfrm>
            <a:prstGeom prst="rect">
              <a:avLst/>
            </a:prstGeom>
            <a:noFill/>
            <a:ln>
              <a:noFill/>
            </a:ln>
            <a:effectLst>
              <a:outerShdw blurRad="85725" rotWithShape="0" algn="bl" dir="2580000" dist="76200">
                <a:srgbClr val="000000">
                  <a:alpha val="20000"/>
                </a:srgbClr>
              </a:outerShdw>
            </a:effectLst>
          </p:spPr>
        </p:pic>
        <p:pic>
          <p:nvPicPr>
            <p:cNvPr id="229" name="Google Shape;229;p30"/>
            <p:cNvPicPr preferRelativeResize="0"/>
            <p:nvPr/>
          </p:nvPicPr>
          <p:blipFill rotWithShape="1">
            <a:blip r:embed="rId4">
              <a:alphaModFix/>
            </a:blip>
            <a:srcRect b="8038" l="10536" r="11472" t="8047"/>
            <a:stretch/>
          </p:blipFill>
          <p:spPr>
            <a:xfrm>
              <a:off x="7272575" y="3122000"/>
              <a:ext cx="598451" cy="632299"/>
            </a:xfrm>
            <a:prstGeom prst="rect">
              <a:avLst/>
            </a:prstGeom>
            <a:noFill/>
            <a:ln>
              <a:noFill/>
            </a:ln>
            <a:effectLst>
              <a:outerShdw blurRad="85725" rotWithShape="0" algn="bl" dir="2580000" dist="76200">
                <a:srgbClr val="000000">
                  <a:alpha val="20000"/>
                </a:srgbClr>
              </a:outerShdw>
            </a:effectLst>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1"/>
          <p:cNvSpPr txBox="1"/>
          <p:nvPr>
            <p:ph type="title"/>
          </p:nvPr>
        </p:nvSpPr>
        <p:spPr>
          <a:xfrm>
            <a:off x="720000" y="445025"/>
            <a:ext cx="5109900" cy="113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Important point about theme</a:t>
            </a:r>
            <a:endParaRPr/>
          </a:p>
        </p:txBody>
      </p:sp>
      <p:sp>
        <p:nvSpPr>
          <p:cNvPr id="235" name="Google Shape;235;p31"/>
          <p:cNvSpPr txBox="1"/>
          <p:nvPr>
            <p:ph idx="1" type="subTitle"/>
          </p:nvPr>
        </p:nvSpPr>
        <p:spPr>
          <a:xfrm>
            <a:off x="720000" y="1755775"/>
            <a:ext cx="5109900" cy="2848200"/>
          </a:xfrm>
          <a:prstGeom prst="rect">
            <a:avLst/>
          </a:prstGeom>
        </p:spPr>
        <p:txBody>
          <a:bodyPr anchorCtr="0" anchor="t" bIns="91425" lIns="91425" spcFirstLastPara="1" rIns="91425" wrap="square" tIns="91425">
            <a:noAutofit/>
          </a:bodyPr>
          <a:lstStyle/>
          <a:p>
            <a:pPr indent="-115569" lvl="0" marL="182880" rtl="0" algn="l">
              <a:spcBef>
                <a:spcPts val="0"/>
              </a:spcBef>
              <a:spcAft>
                <a:spcPts val="0"/>
              </a:spcAft>
              <a:buSzPts val="1100"/>
              <a:buChar char="●"/>
            </a:pPr>
            <a:r>
              <a:rPr lang="en"/>
              <a:t>Venus has a beautiful name and is the second planet from the Sun. It’s terribly hot, even hotter than Mercury, and its atmosphere is extremely poisonous. It’s the second-brightest natural object in the night sky after the Moon</a:t>
            </a:r>
            <a:endParaRPr/>
          </a:p>
          <a:p>
            <a:pPr indent="-115569" lvl="0" marL="182880" rtl="0" algn="l">
              <a:spcBef>
                <a:spcPts val="1000"/>
              </a:spcBef>
              <a:spcAft>
                <a:spcPts val="0"/>
              </a:spcAft>
              <a:buSzPts val="1100"/>
              <a:buChar char="●"/>
            </a:pPr>
            <a:r>
              <a:rPr lang="en"/>
              <a:t>Earth is the third planet from the Sun and the only one that harbors life in the Solar System. We all live on this planet</a:t>
            </a:r>
            <a:endParaRPr/>
          </a:p>
          <a:p>
            <a:pPr indent="-115569" lvl="0" marL="182880" rtl="0" algn="l">
              <a:spcBef>
                <a:spcPts val="1000"/>
              </a:spcBef>
              <a:spcAft>
                <a:spcPts val="0"/>
              </a:spcAft>
              <a:buSzPts val="1100"/>
              <a:buChar char="●"/>
            </a:pPr>
            <a:r>
              <a:rPr lang="en"/>
              <a:t>Jupiter is a gas giant and the biggest planet in the Solar System. It’s the fourth-brightest object in the night sky. It was named after the Roman god of the skies and lightning</a:t>
            </a:r>
            <a:endParaRPr/>
          </a:p>
          <a:p>
            <a:pPr indent="-115569" lvl="0" marL="182880" rtl="0" algn="l">
              <a:spcBef>
                <a:spcPts val="1000"/>
              </a:spcBef>
              <a:spcAft>
                <a:spcPts val="0"/>
              </a:spcAft>
              <a:buSzPts val="1100"/>
              <a:buChar char="●"/>
            </a:pPr>
            <a:r>
              <a:rPr lang="en"/>
              <a:t>Mercury is the smallest planet in the Solar System. It was named after the Roman messenger god</a:t>
            </a:r>
            <a:endParaRPr/>
          </a:p>
          <a:p>
            <a:pPr indent="-115569" lvl="0" marL="182880" rtl="0" algn="l">
              <a:spcBef>
                <a:spcPts val="1000"/>
              </a:spcBef>
              <a:spcAft>
                <a:spcPts val="1000"/>
              </a:spcAft>
              <a:buSzPts val="1100"/>
              <a:buChar char="●"/>
            </a:pPr>
            <a:r>
              <a:rPr lang="en"/>
              <a:t>Despite being red, Mars is actually a cold place. It’s full of iron oxide dust, which gives the planet its reddish cast</a:t>
            </a:r>
            <a:endParaRPr/>
          </a:p>
        </p:txBody>
      </p:sp>
      <p:grpSp>
        <p:nvGrpSpPr>
          <p:cNvPr id="236" name="Google Shape;236;p31"/>
          <p:cNvGrpSpPr/>
          <p:nvPr/>
        </p:nvGrpSpPr>
        <p:grpSpPr>
          <a:xfrm>
            <a:off x="6237819" y="731575"/>
            <a:ext cx="2663175" cy="4154902"/>
            <a:chOff x="6244875" y="706850"/>
            <a:chExt cx="2663175" cy="4154902"/>
          </a:xfrm>
        </p:grpSpPr>
        <p:pic>
          <p:nvPicPr>
            <p:cNvPr id="237" name="Google Shape;237;p31"/>
            <p:cNvPicPr preferRelativeResize="0"/>
            <p:nvPr/>
          </p:nvPicPr>
          <p:blipFill rotWithShape="1">
            <a:blip r:embed="rId3">
              <a:alphaModFix/>
            </a:blip>
            <a:srcRect b="32474" l="36824" r="21342" t="26844"/>
            <a:stretch/>
          </p:blipFill>
          <p:spPr>
            <a:xfrm rot="-5400000">
              <a:off x="6926688" y="3594863"/>
              <a:ext cx="1296148" cy="1237625"/>
            </a:xfrm>
            <a:prstGeom prst="rect">
              <a:avLst/>
            </a:prstGeom>
            <a:noFill/>
            <a:ln>
              <a:noFill/>
            </a:ln>
            <a:effectLst>
              <a:outerShdw blurRad="85725" rotWithShape="0" algn="bl" dir="2580000" dist="76200">
                <a:srgbClr val="000000">
                  <a:alpha val="20000"/>
                </a:srgbClr>
              </a:outerShdw>
            </a:effectLst>
          </p:spPr>
        </p:pic>
        <p:pic>
          <p:nvPicPr>
            <p:cNvPr id="238" name="Google Shape;238;p31"/>
            <p:cNvPicPr preferRelativeResize="0"/>
            <p:nvPr/>
          </p:nvPicPr>
          <p:blipFill rotWithShape="1">
            <a:blip r:embed="rId4">
              <a:alphaModFix/>
            </a:blip>
            <a:srcRect b="18772" l="13991" r="25464" t="41019"/>
            <a:stretch/>
          </p:blipFill>
          <p:spPr>
            <a:xfrm rot="5400000">
              <a:off x="6897312" y="3205315"/>
              <a:ext cx="2005228" cy="1307648"/>
            </a:xfrm>
            <a:prstGeom prst="rect">
              <a:avLst/>
            </a:prstGeom>
            <a:noFill/>
            <a:ln>
              <a:noFill/>
            </a:ln>
            <a:effectLst>
              <a:outerShdw blurRad="85725" rotWithShape="0" algn="bl" dir="2580000" dist="76200">
                <a:srgbClr val="000000">
                  <a:alpha val="20000"/>
                </a:srgbClr>
              </a:outerShdw>
            </a:effectLst>
          </p:spPr>
        </p:pic>
        <p:pic>
          <p:nvPicPr>
            <p:cNvPr id="239" name="Google Shape;239;p31"/>
            <p:cNvPicPr preferRelativeResize="0"/>
            <p:nvPr/>
          </p:nvPicPr>
          <p:blipFill rotWithShape="1">
            <a:blip r:embed="rId3">
              <a:alphaModFix/>
            </a:blip>
            <a:srcRect b="33346" l="13600" r="58739" t="27068"/>
            <a:stretch/>
          </p:blipFill>
          <p:spPr>
            <a:xfrm flipH="1">
              <a:off x="6244875" y="920700"/>
              <a:ext cx="856975" cy="1204277"/>
            </a:xfrm>
            <a:prstGeom prst="rect">
              <a:avLst/>
            </a:prstGeom>
            <a:noFill/>
            <a:ln>
              <a:noFill/>
            </a:ln>
            <a:effectLst>
              <a:outerShdw blurRad="85725" rotWithShape="0" algn="bl" dir="2580000" dist="76200">
                <a:srgbClr val="000000">
                  <a:alpha val="20000"/>
                </a:srgbClr>
              </a:outerShdw>
            </a:effectLst>
          </p:spPr>
        </p:pic>
        <p:grpSp>
          <p:nvGrpSpPr>
            <p:cNvPr id="240" name="Google Shape;240;p31"/>
            <p:cNvGrpSpPr/>
            <p:nvPr/>
          </p:nvGrpSpPr>
          <p:grpSpPr>
            <a:xfrm rot="5400000">
              <a:off x="7534925" y="1021948"/>
              <a:ext cx="1688223" cy="1058027"/>
              <a:chOff x="3570654" y="249906"/>
              <a:chExt cx="1688223" cy="1058027"/>
            </a:xfrm>
          </p:grpSpPr>
          <p:pic>
            <p:nvPicPr>
              <p:cNvPr id="241" name="Google Shape;241;p31"/>
              <p:cNvPicPr preferRelativeResize="0"/>
              <p:nvPr/>
            </p:nvPicPr>
            <p:blipFill rotWithShape="1">
              <a:blip r:embed="rId5">
                <a:alphaModFix/>
              </a:blip>
              <a:srcRect b="0" l="13872" r="4381" t="47824"/>
              <a:stretch/>
            </p:blipFill>
            <p:spPr>
              <a:xfrm>
                <a:off x="3570654" y="249906"/>
                <a:ext cx="1688223" cy="1058027"/>
              </a:xfrm>
              <a:prstGeom prst="rect">
                <a:avLst/>
              </a:prstGeom>
              <a:noFill/>
              <a:ln>
                <a:noFill/>
              </a:ln>
              <a:effectLst>
                <a:outerShdw blurRad="85725" rotWithShape="0" algn="bl" dir="2580000" dist="76200">
                  <a:srgbClr val="000000">
                    <a:alpha val="20000"/>
                  </a:srgbClr>
                </a:outerShdw>
              </a:effectLst>
            </p:spPr>
          </p:pic>
          <p:pic>
            <p:nvPicPr>
              <p:cNvPr id="242" name="Google Shape;242;p31"/>
              <p:cNvPicPr preferRelativeResize="0"/>
              <p:nvPr/>
            </p:nvPicPr>
            <p:blipFill rotWithShape="1">
              <a:blip r:embed="rId6">
                <a:alphaModFix/>
              </a:blip>
              <a:srcRect b="11831" l="12908" r="6815" t="11838"/>
              <a:stretch/>
            </p:blipFill>
            <p:spPr>
              <a:xfrm>
                <a:off x="3615679" y="715606"/>
                <a:ext cx="616003" cy="575151"/>
              </a:xfrm>
              <a:prstGeom prst="rect">
                <a:avLst/>
              </a:prstGeom>
              <a:noFill/>
              <a:ln>
                <a:noFill/>
              </a:ln>
              <a:effectLst>
                <a:outerShdw blurRad="85725" rotWithShape="0" algn="bl" dir="2580000" dist="76200">
                  <a:srgbClr val="000000">
                    <a:alpha val="20000"/>
                  </a:srgbClr>
                </a:outerShdw>
              </a:effectLst>
            </p:spPr>
          </p:pic>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this timeline</a:t>
            </a:r>
            <a:endParaRPr/>
          </a:p>
        </p:txBody>
      </p:sp>
      <p:sp>
        <p:nvSpPr>
          <p:cNvPr id="248" name="Google Shape;248;p32"/>
          <p:cNvSpPr txBox="1"/>
          <p:nvPr/>
        </p:nvSpPr>
        <p:spPr>
          <a:xfrm>
            <a:off x="716613" y="1583983"/>
            <a:ext cx="17112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Epilogue SemiBold"/>
                <a:ea typeface="Epilogue SemiBold"/>
                <a:cs typeface="Epilogue SemiBold"/>
                <a:sym typeface="Epilogue SemiBold"/>
              </a:rPr>
              <a:t>Stage 1</a:t>
            </a:r>
            <a:endParaRPr sz="2000">
              <a:solidFill>
                <a:schemeClr val="dk1"/>
              </a:solidFill>
              <a:latin typeface="Epilogue SemiBold"/>
              <a:ea typeface="Epilogue SemiBold"/>
              <a:cs typeface="Epilogue SemiBold"/>
              <a:sym typeface="Epilogue SemiBold"/>
            </a:endParaRPr>
          </a:p>
        </p:txBody>
      </p:sp>
      <p:sp>
        <p:nvSpPr>
          <p:cNvPr id="249" name="Google Shape;249;p32"/>
          <p:cNvSpPr txBox="1"/>
          <p:nvPr/>
        </p:nvSpPr>
        <p:spPr>
          <a:xfrm>
            <a:off x="716612" y="2035475"/>
            <a:ext cx="1711200" cy="72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anrope"/>
                <a:ea typeface="Manrope"/>
                <a:cs typeface="Manrope"/>
                <a:sym typeface="Manrope"/>
              </a:rPr>
              <a:t>Jupiter is a gas giant and the biggest planet in the Solar System</a:t>
            </a:r>
            <a:endParaRPr sz="1100">
              <a:solidFill>
                <a:schemeClr val="dk1"/>
              </a:solidFill>
              <a:latin typeface="Manrope"/>
              <a:ea typeface="Manrope"/>
              <a:cs typeface="Manrope"/>
              <a:sym typeface="Manrope"/>
            </a:endParaRPr>
          </a:p>
        </p:txBody>
      </p:sp>
      <p:sp>
        <p:nvSpPr>
          <p:cNvPr id="250" name="Google Shape;250;p32"/>
          <p:cNvSpPr txBox="1"/>
          <p:nvPr/>
        </p:nvSpPr>
        <p:spPr>
          <a:xfrm>
            <a:off x="2716471" y="1583983"/>
            <a:ext cx="17112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Epilogue SemiBold"/>
                <a:ea typeface="Epilogue SemiBold"/>
                <a:cs typeface="Epilogue SemiBold"/>
                <a:sym typeface="Epilogue SemiBold"/>
              </a:rPr>
              <a:t>Stage 2</a:t>
            </a:r>
            <a:endParaRPr sz="2000">
              <a:solidFill>
                <a:schemeClr val="dk1"/>
              </a:solidFill>
              <a:latin typeface="Epilogue SemiBold"/>
              <a:ea typeface="Epilogue SemiBold"/>
              <a:cs typeface="Epilogue SemiBold"/>
              <a:sym typeface="Epilogue SemiBold"/>
            </a:endParaRPr>
          </a:p>
        </p:txBody>
      </p:sp>
      <p:sp>
        <p:nvSpPr>
          <p:cNvPr id="251" name="Google Shape;251;p32"/>
          <p:cNvSpPr txBox="1"/>
          <p:nvPr/>
        </p:nvSpPr>
        <p:spPr>
          <a:xfrm>
            <a:off x="2716471" y="2035475"/>
            <a:ext cx="1711200" cy="72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anrope"/>
                <a:ea typeface="Manrope"/>
                <a:cs typeface="Manrope"/>
                <a:sym typeface="Manrope"/>
              </a:rPr>
              <a:t>Despite being red, Mars is a cold place. It’s full of iron oxide dust</a:t>
            </a:r>
            <a:endParaRPr sz="1100">
              <a:solidFill>
                <a:schemeClr val="dk1"/>
              </a:solidFill>
              <a:latin typeface="Manrope"/>
              <a:ea typeface="Manrope"/>
              <a:cs typeface="Manrope"/>
              <a:sym typeface="Manrope"/>
            </a:endParaRPr>
          </a:p>
        </p:txBody>
      </p:sp>
      <p:sp>
        <p:nvSpPr>
          <p:cNvPr id="252" name="Google Shape;252;p32"/>
          <p:cNvSpPr txBox="1"/>
          <p:nvPr/>
        </p:nvSpPr>
        <p:spPr>
          <a:xfrm>
            <a:off x="4716329" y="1583983"/>
            <a:ext cx="17112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Epilogue SemiBold"/>
                <a:ea typeface="Epilogue SemiBold"/>
                <a:cs typeface="Epilogue SemiBold"/>
                <a:sym typeface="Epilogue SemiBold"/>
              </a:rPr>
              <a:t>Stage 3</a:t>
            </a:r>
            <a:endParaRPr sz="2000">
              <a:solidFill>
                <a:schemeClr val="dk1"/>
              </a:solidFill>
              <a:latin typeface="Epilogue SemiBold"/>
              <a:ea typeface="Epilogue SemiBold"/>
              <a:cs typeface="Epilogue SemiBold"/>
              <a:sym typeface="Epilogue SemiBold"/>
            </a:endParaRPr>
          </a:p>
        </p:txBody>
      </p:sp>
      <p:sp>
        <p:nvSpPr>
          <p:cNvPr id="253" name="Google Shape;253;p32"/>
          <p:cNvSpPr txBox="1"/>
          <p:nvPr/>
        </p:nvSpPr>
        <p:spPr>
          <a:xfrm>
            <a:off x="4716329" y="2035475"/>
            <a:ext cx="1711200" cy="72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anrope"/>
                <a:ea typeface="Manrope"/>
                <a:cs typeface="Manrope"/>
                <a:sym typeface="Manrope"/>
              </a:rPr>
              <a:t>Saturn is the second-largest planet in the Solar System</a:t>
            </a:r>
            <a:endParaRPr sz="1100">
              <a:solidFill>
                <a:schemeClr val="dk1"/>
              </a:solidFill>
              <a:latin typeface="Manrope"/>
              <a:ea typeface="Manrope"/>
              <a:cs typeface="Manrope"/>
              <a:sym typeface="Manrope"/>
            </a:endParaRPr>
          </a:p>
        </p:txBody>
      </p:sp>
      <p:sp>
        <p:nvSpPr>
          <p:cNvPr id="254" name="Google Shape;254;p32"/>
          <p:cNvSpPr txBox="1"/>
          <p:nvPr/>
        </p:nvSpPr>
        <p:spPr>
          <a:xfrm>
            <a:off x="6716188" y="1583983"/>
            <a:ext cx="17112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Epilogue SemiBold"/>
                <a:ea typeface="Epilogue SemiBold"/>
                <a:cs typeface="Epilogue SemiBold"/>
                <a:sym typeface="Epilogue SemiBold"/>
              </a:rPr>
              <a:t>Stage 4</a:t>
            </a:r>
            <a:endParaRPr sz="2000">
              <a:solidFill>
                <a:schemeClr val="dk1"/>
              </a:solidFill>
              <a:latin typeface="Epilogue SemiBold"/>
              <a:ea typeface="Epilogue SemiBold"/>
              <a:cs typeface="Epilogue SemiBold"/>
              <a:sym typeface="Epilogue SemiBold"/>
            </a:endParaRPr>
          </a:p>
        </p:txBody>
      </p:sp>
      <p:sp>
        <p:nvSpPr>
          <p:cNvPr id="255" name="Google Shape;255;p32"/>
          <p:cNvSpPr txBox="1"/>
          <p:nvPr/>
        </p:nvSpPr>
        <p:spPr>
          <a:xfrm>
            <a:off x="6716187" y="2035475"/>
            <a:ext cx="1711200" cy="72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anrope"/>
                <a:ea typeface="Manrope"/>
                <a:cs typeface="Manrope"/>
                <a:sym typeface="Manrope"/>
              </a:rPr>
              <a:t>Venus has a beautiful name and is the second planet from the Sun</a:t>
            </a:r>
            <a:endParaRPr sz="1100">
              <a:solidFill>
                <a:schemeClr val="dk1"/>
              </a:solidFill>
              <a:latin typeface="Manrope"/>
              <a:ea typeface="Manrope"/>
              <a:cs typeface="Manrope"/>
              <a:sym typeface="Manrope"/>
            </a:endParaRPr>
          </a:p>
          <a:p>
            <a:pPr indent="0" lvl="0" marL="0" rtl="0" algn="ctr">
              <a:spcBef>
                <a:spcPts val="0"/>
              </a:spcBef>
              <a:spcAft>
                <a:spcPts val="0"/>
              </a:spcAft>
              <a:buNone/>
            </a:pPr>
            <a:r>
              <a:t/>
            </a:r>
            <a:endParaRPr sz="1100">
              <a:solidFill>
                <a:schemeClr val="dk1"/>
              </a:solidFill>
              <a:latin typeface="Manrope"/>
              <a:ea typeface="Manrope"/>
              <a:cs typeface="Manrope"/>
              <a:sym typeface="Manrope"/>
            </a:endParaRPr>
          </a:p>
        </p:txBody>
      </p:sp>
      <p:sp>
        <p:nvSpPr>
          <p:cNvPr id="256" name="Google Shape;256;p32"/>
          <p:cNvSpPr/>
          <p:nvPr/>
        </p:nvSpPr>
        <p:spPr>
          <a:xfrm>
            <a:off x="1207412" y="3653625"/>
            <a:ext cx="729600" cy="720900"/>
          </a:xfrm>
          <a:prstGeom prst="roundRect">
            <a:avLst>
              <a:gd fmla="val 2018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257" name="Google Shape;257;p32"/>
          <p:cNvSpPr/>
          <p:nvPr/>
        </p:nvSpPr>
        <p:spPr>
          <a:xfrm>
            <a:off x="3207271" y="3653625"/>
            <a:ext cx="729600" cy="720900"/>
          </a:xfrm>
          <a:prstGeom prst="roundRect">
            <a:avLst>
              <a:gd fmla="val 2018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258" name="Google Shape;258;p32"/>
          <p:cNvSpPr/>
          <p:nvPr/>
        </p:nvSpPr>
        <p:spPr>
          <a:xfrm>
            <a:off x="5207129" y="3653625"/>
            <a:ext cx="729600" cy="720900"/>
          </a:xfrm>
          <a:prstGeom prst="roundRect">
            <a:avLst>
              <a:gd fmla="val 2018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259" name="Google Shape;259;p32"/>
          <p:cNvSpPr/>
          <p:nvPr/>
        </p:nvSpPr>
        <p:spPr>
          <a:xfrm>
            <a:off x="7206987" y="3653625"/>
            <a:ext cx="729600" cy="720900"/>
          </a:xfrm>
          <a:prstGeom prst="roundRect">
            <a:avLst>
              <a:gd fmla="val 20183" name="adj"/>
            </a:avLst>
          </a:prstGeom>
          <a:solidFill>
            <a:schemeClr val="lt1"/>
          </a:solidFill>
          <a:ln cap="flat" cmpd="sng" w="19050">
            <a:solidFill>
              <a:schemeClr val="dk1"/>
            </a:solidFill>
            <a:prstDash val="solid"/>
            <a:round/>
            <a:headEnd len="sm" w="sm" type="none"/>
            <a:tailEnd len="sm" w="sm" type="none"/>
          </a:ln>
          <a:effectLst>
            <a:outerShdw blurRad="142875" rotWithShape="0" algn="bl" dir="5580000" dist="76200">
              <a:schemeClr val="dk1">
                <a:alpha val="1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cxnSp>
        <p:nvCxnSpPr>
          <p:cNvPr id="260" name="Google Shape;260;p32"/>
          <p:cNvCxnSpPr>
            <a:stCxn id="256" idx="3"/>
            <a:endCxn id="257" idx="1"/>
          </p:cNvCxnSpPr>
          <p:nvPr/>
        </p:nvCxnSpPr>
        <p:spPr>
          <a:xfrm>
            <a:off x="1937012" y="4014075"/>
            <a:ext cx="1270200" cy="0"/>
          </a:xfrm>
          <a:prstGeom prst="straightConnector1">
            <a:avLst/>
          </a:prstGeom>
          <a:noFill/>
          <a:ln cap="flat" cmpd="sng" w="19050">
            <a:solidFill>
              <a:schemeClr val="dk1"/>
            </a:solidFill>
            <a:prstDash val="solid"/>
            <a:round/>
            <a:headEnd len="med" w="med" type="none"/>
            <a:tailEnd len="med" w="med" type="triangle"/>
          </a:ln>
        </p:spPr>
      </p:cxnSp>
      <p:cxnSp>
        <p:nvCxnSpPr>
          <p:cNvPr id="261" name="Google Shape;261;p32"/>
          <p:cNvCxnSpPr>
            <a:stCxn id="257" idx="3"/>
            <a:endCxn id="258" idx="1"/>
          </p:cNvCxnSpPr>
          <p:nvPr/>
        </p:nvCxnSpPr>
        <p:spPr>
          <a:xfrm>
            <a:off x="3936871" y="4014075"/>
            <a:ext cx="1270200" cy="0"/>
          </a:xfrm>
          <a:prstGeom prst="straightConnector1">
            <a:avLst/>
          </a:prstGeom>
          <a:noFill/>
          <a:ln cap="flat" cmpd="sng" w="19050">
            <a:solidFill>
              <a:schemeClr val="dk1"/>
            </a:solidFill>
            <a:prstDash val="solid"/>
            <a:round/>
            <a:headEnd len="med" w="med" type="none"/>
            <a:tailEnd len="med" w="med" type="triangle"/>
          </a:ln>
        </p:spPr>
      </p:cxnSp>
      <p:cxnSp>
        <p:nvCxnSpPr>
          <p:cNvPr id="262" name="Google Shape;262;p32"/>
          <p:cNvCxnSpPr>
            <a:stCxn id="258" idx="3"/>
            <a:endCxn id="259" idx="1"/>
          </p:cNvCxnSpPr>
          <p:nvPr/>
        </p:nvCxnSpPr>
        <p:spPr>
          <a:xfrm>
            <a:off x="5936729" y="4014075"/>
            <a:ext cx="1270200" cy="0"/>
          </a:xfrm>
          <a:prstGeom prst="straightConnector1">
            <a:avLst/>
          </a:prstGeom>
          <a:noFill/>
          <a:ln cap="flat" cmpd="sng" w="19050">
            <a:solidFill>
              <a:schemeClr val="dk1"/>
            </a:solidFill>
            <a:prstDash val="solid"/>
            <a:round/>
            <a:headEnd len="med" w="med" type="none"/>
            <a:tailEnd len="med" w="med" type="triangle"/>
          </a:ln>
        </p:spPr>
      </p:cxnSp>
      <p:cxnSp>
        <p:nvCxnSpPr>
          <p:cNvPr id="263" name="Google Shape;263;p32"/>
          <p:cNvCxnSpPr>
            <a:stCxn id="249" idx="2"/>
            <a:endCxn id="256" idx="0"/>
          </p:cNvCxnSpPr>
          <p:nvPr/>
        </p:nvCxnSpPr>
        <p:spPr>
          <a:xfrm>
            <a:off x="1572212" y="2756375"/>
            <a:ext cx="0" cy="897300"/>
          </a:xfrm>
          <a:prstGeom prst="straightConnector1">
            <a:avLst/>
          </a:prstGeom>
          <a:noFill/>
          <a:ln cap="flat" cmpd="sng" w="19050">
            <a:solidFill>
              <a:schemeClr val="dk1"/>
            </a:solidFill>
            <a:prstDash val="solid"/>
            <a:round/>
            <a:headEnd len="med" w="med" type="none"/>
            <a:tailEnd len="med" w="med" type="none"/>
          </a:ln>
        </p:spPr>
      </p:cxnSp>
      <p:cxnSp>
        <p:nvCxnSpPr>
          <p:cNvPr id="264" name="Google Shape;264;p32"/>
          <p:cNvCxnSpPr>
            <a:stCxn id="251" idx="2"/>
            <a:endCxn id="257" idx="0"/>
          </p:cNvCxnSpPr>
          <p:nvPr/>
        </p:nvCxnSpPr>
        <p:spPr>
          <a:xfrm>
            <a:off x="3572071" y="2756375"/>
            <a:ext cx="0" cy="897300"/>
          </a:xfrm>
          <a:prstGeom prst="straightConnector1">
            <a:avLst/>
          </a:prstGeom>
          <a:noFill/>
          <a:ln cap="flat" cmpd="sng" w="19050">
            <a:solidFill>
              <a:schemeClr val="dk1"/>
            </a:solidFill>
            <a:prstDash val="solid"/>
            <a:round/>
            <a:headEnd len="med" w="med" type="none"/>
            <a:tailEnd len="med" w="med" type="none"/>
          </a:ln>
        </p:spPr>
      </p:cxnSp>
      <p:cxnSp>
        <p:nvCxnSpPr>
          <p:cNvPr id="265" name="Google Shape;265;p32"/>
          <p:cNvCxnSpPr>
            <a:stCxn id="253" idx="2"/>
            <a:endCxn id="258" idx="0"/>
          </p:cNvCxnSpPr>
          <p:nvPr/>
        </p:nvCxnSpPr>
        <p:spPr>
          <a:xfrm>
            <a:off x="5571929" y="2756375"/>
            <a:ext cx="0" cy="897300"/>
          </a:xfrm>
          <a:prstGeom prst="straightConnector1">
            <a:avLst/>
          </a:prstGeom>
          <a:noFill/>
          <a:ln cap="flat" cmpd="sng" w="19050">
            <a:solidFill>
              <a:schemeClr val="dk1"/>
            </a:solidFill>
            <a:prstDash val="solid"/>
            <a:round/>
            <a:headEnd len="med" w="med" type="none"/>
            <a:tailEnd len="med" w="med" type="none"/>
          </a:ln>
        </p:spPr>
      </p:cxnSp>
      <p:cxnSp>
        <p:nvCxnSpPr>
          <p:cNvPr id="266" name="Google Shape;266;p32"/>
          <p:cNvCxnSpPr>
            <a:stCxn id="255" idx="2"/>
            <a:endCxn id="259" idx="0"/>
          </p:cNvCxnSpPr>
          <p:nvPr/>
        </p:nvCxnSpPr>
        <p:spPr>
          <a:xfrm>
            <a:off x="7571787" y="2756375"/>
            <a:ext cx="0" cy="897300"/>
          </a:xfrm>
          <a:prstGeom prst="straightConnector1">
            <a:avLst/>
          </a:prstGeom>
          <a:noFill/>
          <a:ln cap="flat" cmpd="sng" w="19050">
            <a:solidFill>
              <a:schemeClr val="dk1"/>
            </a:solidFill>
            <a:prstDash val="solid"/>
            <a:round/>
            <a:headEnd len="med" w="med" type="none"/>
            <a:tailEnd len="med" w="med" type="none"/>
          </a:ln>
        </p:spPr>
      </p:cxnSp>
      <p:grpSp>
        <p:nvGrpSpPr>
          <p:cNvPr id="267" name="Google Shape;267;p32"/>
          <p:cNvGrpSpPr/>
          <p:nvPr/>
        </p:nvGrpSpPr>
        <p:grpSpPr>
          <a:xfrm>
            <a:off x="5383192" y="3846201"/>
            <a:ext cx="377474" cy="335748"/>
            <a:chOff x="854261" y="2908813"/>
            <a:chExt cx="377474" cy="335748"/>
          </a:xfrm>
        </p:grpSpPr>
        <p:sp>
          <p:nvSpPr>
            <p:cNvPr id="268" name="Google Shape;268;p32"/>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2"/>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2"/>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2"/>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2"/>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32"/>
          <p:cNvGrpSpPr/>
          <p:nvPr/>
        </p:nvGrpSpPr>
        <p:grpSpPr>
          <a:xfrm>
            <a:off x="7394238" y="3836334"/>
            <a:ext cx="355099" cy="355481"/>
            <a:chOff x="3539102" y="2427549"/>
            <a:chExt cx="355099" cy="355481"/>
          </a:xfrm>
        </p:grpSpPr>
        <p:sp>
          <p:nvSpPr>
            <p:cNvPr id="274" name="Google Shape;274;p32"/>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2"/>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32"/>
          <p:cNvGrpSpPr/>
          <p:nvPr/>
        </p:nvGrpSpPr>
        <p:grpSpPr>
          <a:xfrm>
            <a:off x="1398084" y="3840981"/>
            <a:ext cx="348257" cy="346188"/>
            <a:chOff x="3541011" y="3367320"/>
            <a:chExt cx="348257" cy="346188"/>
          </a:xfrm>
        </p:grpSpPr>
        <p:sp>
          <p:nvSpPr>
            <p:cNvPr id="277" name="Google Shape;277;p32"/>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2"/>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2"/>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2"/>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32"/>
          <p:cNvGrpSpPr/>
          <p:nvPr/>
        </p:nvGrpSpPr>
        <p:grpSpPr>
          <a:xfrm>
            <a:off x="3387312" y="3826245"/>
            <a:ext cx="369517" cy="375660"/>
            <a:chOff x="850092" y="3352934"/>
            <a:chExt cx="369517" cy="375660"/>
          </a:xfrm>
        </p:grpSpPr>
        <p:sp>
          <p:nvSpPr>
            <p:cNvPr id="282" name="Google Shape;282;p32"/>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2"/>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2"/>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2"/>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2"/>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Clear Rounded-Edge Structures - Business Basic Template by Slidesgo">
  <a:themeElements>
    <a:clrScheme name="Simple Light">
      <a:dk1>
        <a:srgbClr val="191919"/>
      </a:dk1>
      <a:lt1>
        <a:srgbClr val="FFFFFF"/>
      </a:lt1>
      <a:dk2>
        <a:srgbClr val="9E9E9E"/>
      </a:dk2>
      <a:lt2>
        <a:srgbClr val="FAB479"/>
      </a:lt2>
      <a:accent1>
        <a:srgbClr val="FF6363"/>
      </a:accent1>
      <a:accent2>
        <a:srgbClr val="05CAFF"/>
      </a:accent2>
      <a:accent3>
        <a:srgbClr val="1104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